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258" r:id="rId3"/>
    <p:sldId id="341" r:id="rId4"/>
    <p:sldId id="309" r:id="rId5"/>
    <p:sldId id="257" r:id="rId6"/>
    <p:sldId id="339" r:id="rId7"/>
    <p:sldId id="340" r:id="rId8"/>
    <p:sldId id="342" r:id="rId9"/>
    <p:sldId id="337" r:id="rId10"/>
    <p:sldId id="312" r:id="rId11"/>
    <p:sldId id="313" r:id="rId12"/>
    <p:sldId id="310" r:id="rId13"/>
    <p:sldId id="311" r:id="rId14"/>
    <p:sldId id="335" r:id="rId15"/>
    <p:sldId id="336" r:id="rId16"/>
    <p:sldId id="326" r:id="rId17"/>
    <p:sldId id="332" r:id="rId18"/>
    <p:sldId id="333" r:id="rId19"/>
    <p:sldId id="334" r:id="rId20"/>
    <p:sldId id="327" r:id="rId21"/>
    <p:sldId id="314" r:id="rId22"/>
    <p:sldId id="317" r:id="rId23"/>
    <p:sldId id="328" r:id="rId24"/>
    <p:sldId id="329" r:id="rId25"/>
    <p:sldId id="286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arla" panose="020B0604020202020204" charset="0"/>
      <p:regular r:id="rId32"/>
      <p:bold r:id="rId33"/>
      <p:italic r:id="rId34"/>
      <p:boldItalic r:id="rId35"/>
    </p:embeddedFont>
    <p:embeddedFont>
      <p:font typeface="Lemonada" panose="020B0604020202020204" charset="-78"/>
      <p:regular r:id="rId36"/>
      <p:bold r:id="rId37"/>
    </p:embeddedFont>
    <p:embeddedFont>
      <p:font typeface="Lemonada Regular" panose="020B0604020202020204" charset="-78"/>
      <p:regular r:id="rId38"/>
      <p:bold r:id="rId39"/>
    </p:embeddedFont>
    <p:embeddedFont>
      <p:font typeface="Oswald" panose="020B0604020202020204" charset="0"/>
      <p:regular r:id="rId40"/>
      <p:bold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E8AC1C-0976-4717-A9A8-7059F3B760AD}">
  <a:tblStyle styleId="{84E8AC1C-0976-4717-A9A8-7059F3B760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91" d="100"/>
          <a:sy n="91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accbb9e9b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accbb9e9b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accbb9e9b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accbb9e9b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accbb9e9bd_0_3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accbb9e9bd_0_3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3197055" y="91898"/>
            <a:ext cx="5158200" cy="19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5200">
                <a:solidFill>
                  <a:srgbClr val="0141B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4077555" y="2013375"/>
            <a:ext cx="42777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rgbClr val="00095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-290695" y="679353"/>
            <a:ext cx="911159" cy="586016"/>
          </a:xfrm>
          <a:custGeom>
            <a:avLst/>
            <a:gdLst/>
            <a:ahLst/>
            <a:cxnLst/>
            <a:rect l="l" t="t" r="r" b="b"/>
            <a:pathLst>
              <a:path w="16559" h="10650" extrusionOk="0">
                <a:moveTo>
                  <a:pt x="12940" y="0"/>
                </a:moveTo>
                <a:cubicBezTo>
                  <a:pt x="8651" y="0"/>
                  <a:pt x="1" y="2276"/>
                  <a:pt x="3657" y="8447"/>
                </a:cubicBezTo>
                <a:cubicBezTo>
                  <a:pt x="3657" y="8447"/>
                  <a:pt x="7028" y="10650"/>
                  <a:pt x="10057" y="10650"/>
                </a:cubicBezTo>
                <a:cubicBezTo>
                  <a:pt x="11292" y="10650"/>
                  <a:pt x="12470" y="10283"/>
                  <a:pt x="13339" y="9252"/>
                </a:cubicBezTo>
                <a:cubicBezTo>
                  <a:pt x="16339" y="5691"/>
                  <a:pt x="16559" y="1594"/>
                  <a:pt x="15047" y="374"/>
                </a:cubicBezTo>
                <a:cubicBezTo>
                  <a:pt x="14753" y="133"/>
                  <a:pt x="13973" y="0"/>
                  <a:pt x="12940" y="0"/>
                </a:cubicBezTo>
                <a:close/>
              </a:path>
            </a:pathLst>
          </a:custGeom>
          <a:solidFill>
            <a:srgbClr val="E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 rot="-8386458">
            <a:off x="8430701" y="4245908"/>
            <a:ext cx="373955" cy="256055"/>
          </a:xfrm>
          <a:custGeom>
            <a:avLst/>
            <a:gdLst/>
            <a:ahLst/>
            <a:cxnLst/>
            <a:rect l="l" t="t" r="r" b="b"/>
            <a:pathLst>
              <a:path w="15805" h="10822" extrusionOk="0">
                <a:moveTo>
                  <a:pt x="7854" y="2001"/>
                </a:moveTo>
                <a:cubicBezTo>
                  <a:pt x="7869" y="2001"/>
                  <a:pt x="7884" y="2001"/>
                  <a:pt x="7900" y="2002"/>
                </a:cubicBezTo>
                <a:lnTo>
                  <a:pt x="7900" y="2002"/>
                </a:lnTo>
                <a:cubicBezTo>
                  <a:pt x="7889" y="2001"/>
                  <a:pt x="7873" y="2001"/>
                  <a:pt x="7854" y="2001"/>
                </a:cubicBezTo>
                <a:close/>
                <a:moveTo>
                  <a:pt x="13171" y="2903"/>
                </a:moveTo>
                <a:lnTo>
                  <a:pt x="13171" y="2952"/>
                </a:lnTo>
                <a:lnTo>
                  <a:pt x="13171" y="3025"/>
                </a:lnTo>
                <a:lnTo>
                  <a:pt x="13154" y="3074"/>
                </a:lnTo>
                <a:lnTo>
                  <a:pt x="13154" y="3074"/>
                </a:lnTo>
                <a:cubicBezTo>
                  <a:pt x="13164" y="3017"/>
                  <a:pt x="13171" y="2954"/>
                  <a:pt x="13171" y="2903"/>
                </a:cubicBezTo>
                <a:close/>
                <a:moveTo>
                  <a:pt x="8153" y="5196"/>
                </a:moveTo>
                <a:lnTo>
                  <a:pt x="8153" y="5196"/>
                </a:lnTo>
                <a:cubicBezTo>
                  <a:pt x="8149" y="5204"/>
                  <a:pt x="8146" y="5212"/>
                  <a:pt x="8146" y="5220"/>
                </a:cubicBezTo>
                <a:lnTo>
                  <a:pt x="8146" y="5220"/>
                </a:lnTo>
                <a:cubicBezTo>
                  <a:pt x="8146" y="5198"/>
                  <a:pt x="8166" y="5196"/>
                  <a:pt x="8153" y="5196"/>
                </a:cubicBezTo>
                <a:close/>
                <a:moveTo>
                  <a:pt x="8121" y="5341"/>
                </a:moveTo>
                <a:cubicBezTo>
                  <a:pt x="8121" y="5342"/>
                  <a:pt x="8121" y="5343"/>
                  <a:pt x="8121" y="5344"/>
                </a:cubicBezTo>
                <a:lnTo>
                  <a:pt x="8121" y="5344"/>
                </a:lnTo>
                <a:lnTo>
                  <a:pt x="8122" y="5342"/>
                </a:lnTo>
                <a:cubicBezTo>
                  <a:pt x="8122" y="5342"/>
                  <a:pt x="8121" y="5341"/>
                  <a:pt x="8121" y="5341"/>
                </a:cubicBezTo>
                <a:close/>
                <a:moveTo>
                  <a:pt x="8121" y="5344"/>
                </a:moveTo>
                <a:lnTo>
                  <a:pt x="8118" y="5352"/>
                </a:lnTo>
                <a:lnTo>
                  <a:pt x="8122" y="5366"/>
                </a:lnTo>
                <a:cubicBezTo>
                  <a:pt x="8122" y="5359"/>
                  <a:pt x="8122" y="5351"/>
                  <a:pt x="8121" y="5344"/>
                </a:cubicBezTo>
                <a:close/>
                <a:moveTo>
                  <a:pt x="15778" y="6025"/>
                </a:moveTo>
                <a:cubicBezTo>
                  <a:pt x="15779" y="6032"/>
                  <a:pt x="15779" y="6039"/>
                  <a:pt x="15780" y="6047"/>
                </a:cubicBezTo>
                <a:lnTo>
                  <a:pt x="15780" y="6047"/>
                </a:lnTo>
                <a:cubicBezTo>
                  <a:pt x="15780" y="6039"/>
                  <a:pt x="15780" y="6032"/>
                  <a:pt x="15780" y="6025"/>
                </a:cubicBezTo>
                <a:cubicBezTo>
                  <a:pt x="15779" y="6025"/>
                  <a:pt x="15779" y="6025"/>
                  <a:pt x="15778" y="6025"/>
                </a:cubicBezTo>
                <a:close/>
                <a:moveTo>
                  <a:pt x="11988" y="6067"/>
                </a:moveTo>
                <a:cubicBezTo>
                  <a:pt x="11983" y="6078"/>
                  <a:pt x="11979" y="6088"/>
                  <a:pt x="11975" y="6098"/>
                </a:cubicBezTo>
                <a:cubicBezTo>
                  <a:pt x="11982" y="6092"/>
                  <a:pt x="11985" y="6081"/>
                  <a:pt x="11988" y="6067"/>
                </a:cubicBezTo>
                <a:close/>
                <a:moveTo>
                  <a:pt x="15780" y="6047"/>
                </a:moveTo>
                <a:cubicBezTo>
                  <a:pt x="15780" y="6137"/>
                  <a:pt x="15780" y="6229"/>
                  <a:pt x="15780" y="6342"/>
                </a:cubicBezTo>
                <a:cubicBezTo>
                  <a:pt x="15796" y="6249"/>
                  <a:pt x="15792" y="6147"/>
                  <a:pt x="15780" y="6047"/>
                </a:cubicBezTo>
                <a:close/>
                <a:moveTo>
                  <a:pt x="1965" y="9973"/>
                </a:moveTo>
                <a:cubicBezTo>
                  <a:pt x="1968" y="9973"/>
                  <a:pt x="1972" y="9974"/>
                  <a:pt x="1976" y="9976"/>
                </a:cubicBezTo>
                <a:cubicBezTo>
                  <a:pt x="2021" y="9998"/>
                  <a:pt x="1962" y="10063"/>
                  <a:pt x="1933" y="10130"/>
                </a:cubicBezTo>
                <a:lnTo>
                  <a:pt x="1933" y="10130"/>
                </a:lnTo>
                <a:cubicBezTo>
                  <a:pt x="1952" y="10027"/>
                  <a:pt x="1944" y="9973"/>
                  <a:pt x="1965" y="9973"/>
                </a:cubicBezTo>
                <a:close/>
                <a:moveTo>
                  <a:pt x="1925" y="10167"/>
                </a:moveTo>
                <a:cubicBezTo>
                  <a:pt x="1923" y="10190"/>
                  <a:pt x="1915" y="10213"/>
                  <a:pt x="1906" y="10239"/>
                </a:cubicBezTo>
                <a:lnTo>
                  <a:pt x="1906" y="10239"/>
                </a:lnTo>
                <a:cubicBezTo>
                  <a:pt x="1914" y="10214"/>
                  <a:pt x="1920" y="10190"/>
                  <a:pt x="1925" y="10167"/>
                </a:cubicBezTo>
                <a:close/>
                <a:moveTo>
                  <a:pt x="12610" y="1"/>
                </a:moveTo>
                <a:cubicBezTo>
                  <a:pt x="12414" y="171"/>
                  <a:pt x="12244" y="366"/>
                  <a:pt x="12097" y="562"/>
                </a:cubicBezTo>
                <a:lnTo>
                  <a:pt x="11951" y="732"/>
                </a:lnTo>
                <a:lnTo>
                  <a:pt x="11902" y="830"/>
                </a:lnTo>
                <a:cubicBezTo>
                  <a:pt x="11878" y="854"/>
                  <a:pt x="11853" y="879"/>
                  <a:pt x="11829" y="927"/>
                </a:cubicBezTo>
                <a:lnTo>
                  <a:pt x="11585" y="1342"/>
                </a:lnTo>
                <a:cubicBezTo>
                  <a:pt x="11488" y="1488"/>
                  <a:pt x="11414" y="1659"/>
                  <a:pt x="11366" y="1830"/>
                </a:cubicBezTo>
                <a:cubicBezTo>
                  <a:pt x="11293" y="1976"/>
                  <a:pt x="11195" y="2123"/>
                  <a:pt x="11146" y="2318"/>
                </a:cubicBezTo>
                <a:cubicBezTo>
                  <a:pt x="11097" y="2488"/>
                  <a:pt x="11024" y="2659"/>
                  <a:pt x="10975" y="2830"/>
                </a:cubicBezTo>
                <a:lnTo>
                  <a:pt x="10927" y="2952"/>
                </a:lnTo>
                <a:cubicBezTo>
                  <a:pt x="10927" y="3001"/>
                  <a:pt x="10902" y="3049"/>
                  <a:pt x="10878" y="3074"/>
                </a:cubicBezTo>
                <a:cubicBezTo>
                  <a:pt x="10878" y="3074"/>
                  <a:pt x="10853" y="3171"/>
                  <a:pt x="10853" y="3220"/>
                </a:cubicBezTo>
                <a:cubicBezTo>
                  <a:pt x="10732" y="3586"/>
                  <a:pt x="10658" y="3927"/>
                  <a:pt x="10561" y="4220"/>
                </a:cubicBezTo>
                <a:cubicBezTo>
                  <a:pt x="10536" y="4342"/>
                  <a:pt x="10512" y="4464"/>
                  <a:pt x="10488" y="4586"/>
                </a:cubicBezTo>
                <a:lnTo>
                  <a:pt x="10488" y="4610"/>
                </a:lnTo>
                <a:cubicBezTo>
                  <a:pt x="10463" y="4659"/>
                  <a:pt x="10463" y="4708"/>
                  <a:pt x="10439" y="4757"/>
                </a:cubicBezTo>
                <a:cubicBezTo>
                  <a:pt x="10414" y="4805"/>
                  <a:pt x="10414" y="4854"/>
                  <a:pt x="10390" y="4903"/>
                </a:cubicBezTo>
                <a:cubicBezTo>
                  <a:pt x="10366" y="4854"/>
                  <a:pt x="10341" y="4830"/>
                  <a:pt x="10317" y="4805"/>
                </a:cubicBezTo>
                <a:cubicBezTo>
                  <a:pt x="10293" y="4757"/>
                  <a:pt x="10268" y="4732"/>
                  <a:pt x="10244" y="4708"/>
                </a:cubicBezTo>
                <a:lnTo>
                  <a:pt x="10219" y="4635"/>
                </a:lnTo>
                <a:lnTo>
                  <a:pt x="10171" y="4561"/>
                </a:lnTo>
                <a:cubicBezTo>
                  <a:pt x="10122" y="4464"/>
                  <a:pt x="10097" y="4391"/>
                  <a:pt x="10049" y="4293"/>
                </a:cubicBezTo>
                <a:cubicBezTo>
                  <a:pt x="9927" y="4074"/>
                  <a:pt x="9829" y="3830"/>
                  <a:pt x="9707" y="3610"/>
                </a:cubicBezTo>
                <a:cubicBezTo>
                  <a:pt x="9658" y="3513"/>
                  <a:pt x="9610" y="3415"/>
                  <a:pt x="9536" y="3318"/>
                </a:cubicBezTo>
                <a:lnTo>
                  <a:pt x="9366" y="3025"/>
                </a:lnTo>
                <a:cubicBezTo>
                  <a:pt x="9268" y="2854"/>
                  <a:pt x="9146" y="2683"/>
                  <a:pt x="9049" y="2513"/>
                </a:cubicBezTo>
                <a:cubicBezTo>
                  <a:pt x="8951" y="2342"/>
                  <a:pt x="8829" y="2220"/>
                  <a:pt x="8732" y="2074"/>
                </a:cubicBezTo>
                <a:lnTo>
                  <a:pt x="8585" y="2074"/>
                </a:lnTo>
                <a:cubicBezTo>
                  <a:pt x="8512" y="2074"/>
                  <a:pt x="8439" y="2049"/>
                  <a:pt x="8366" y="2049"/>
                </a:cubicBezTo>
                <a:cubicBezTo>
                  <a:pt x="8317" y="2025"/>
                  <a:pt x="8244" y="2025"/>
                  <a:pt x="8195" y="2025"/>
                </a:cubicBezTo>
                <a:cubicBezTo>
                  <a:pt x="8092" y="2025"/>
                  <a:pt x="7989" y="2008"/>
                  <a:pt x="7900" y="2002"/>
                </a:cubicBezTo>
                <a:lnTo>
                  <a:pt x="7900" y="2002"/>
                </a:lnTo>
                <a:cubicBezTo>
                  <a:pt x="7918" y="2004"/>
                  <a:pt x="7927" y="2010"/>
                  <a:pt x="7927" y="2025"/>
                </a:cubicBezTo>
                <a:lnTo>
                  <a:pt x="7829" y="2025"/>
                </a:lnTo>
                <a:cubicBezTo>
                  <a:pt x="7561" y="2123"/>
                  <a:pt x="7536" y="2147"/>
                  <a:pt x="7536" y="2147"/>
                </a:cubicBezTo>
                <a:cubicBezTo>
                  <a:pt x="7536" y="2171"/>
                  <a:pt x="7536" y="2147"/>
                  <a:pt x="7488" y="2196"/>
                </a:cubicBezTo>
                <a:lnTo>
                  <a:pt x="7390" y="2244"/>
                </a:lnTo>
                <a:cubicBezTo>
                  <a:pt x="7341" y="2269"/>
                  <a:pt x="7268" y="2293"/>
                  <a:pt x="7195" y="2318"/>
                </a:cubicBezTo>
                <a:lnTo>
                  <a:pt x="7000" y="2415"/>
                </a:lnTo>
                <a:cubicBezTo>
                  <a:pt x="6927" y="2610"/>
                  <a:pt x="6829" y="2830"/>
                  <a:pt x="6732" y="3098"/>
                </a:cubicBezTo>
                <a:cubicBezTo>
                  <a:pt x="6683" y="3244"/>
                  <a:pt x="6634" y="3391"/>
                  <a:pt x="6585" y="3537"/>
                </a:cubicBezTo>
                <a:lnTo>
                  <a:pt x="6415" y="4025"/>
                </a:lnTo>
                <a:cubicBezTo>
                  <a:pt x="6366" y="4171"/>
                  <a:pt x="6317" y="4366"/>
                  <a:pt x="6244" y="4537"/>
                </a:cubicBezTo>
                <a:lnTo>
                  <a:pt x="6219" y="4659"/>
                </a:lnTo>
                <a:lnTo>
                  <a:pt x="6171" y="4781"/>
                </a:lnTo>
                <a:lnTo>
                  <a:pt x="6122" y="4927"/>
                </a:lnTo>
                <a:lnTo>
                  <a:pt x="5927" y="5610"/>
                </a:lnTo>
                <a:lnTo>
                  <a:pt x="5732" y="6244"/>
                </a:lnTo>
                <a:cubicBezTo>
                  <a:pt x="5707" y="6366"/>
                  <a:pt x="5658" y="6464"/>
                  <a:pt x="5634" y="6561"/>
                </a:cubicBezTo>
                <a:cubicBezTo>
                  <a:pt x="5585" y="6659"/>
                  <a:pt x="5561" y="6732"/>
                  <a:pt x="5537" y="6830"/>
                </a:cubicBezTo>
                <a:cubicBezTo>
                  <a:pt x="5512" y="6903"/>
                  <a:pt x="5463" y="6976"/>
                  <a:pt x="5439" y="7049"/>
                </a:cubicBezTo>
                <a:cubicBezTo>
                  <a:pt x="5415" y="7074"/>
                  <a:pt x="5390" y="7098"/>
                  <a:pt x="5390" y="7122"/>
                </a:cubicBezTo>
                <a:cubicBezTo>
                  <a:pt x="5390" y="7147"/>
                  <a:pt x="5366" y="7196"/>
                  <a:pt x="5341" y="7244"/>
                </a:cubicBezTo>
                <a:cubicBezTo>
                  <a:pt x="5317" y="7220"/>
                  <a:pt x="5268" y="7147"/>
                  <a:pt x="5219" y="7122"/>
                </a:cubicBezTo>
                <a:cubicBezTo>
                  <a:pt x="5219" y="7098"/>
                  <a:pt x="5195" y="7098"/>
                  <a:pt x="5195" y="7098"/>
                </a:cubicBezTo>
                <a:cubicBezTo>
                  <a:pt x="5146" y="7074"/>
                  <a:pt x="5122" y="7025"/>
                  <a:pt x="5098" y="7000"/>
                </a:cubicBezTo>
                <a:cubicBezTo>
                  <a:pt x="5000" y="6854"/>
                  <a:pt x="4878" y="6683"/>
                  <a:pt x="4756" y="6488"/>
                </a:cubicBezTo>
                <a:cubicBezTo>
                  <a:pt x="4659" y="6342"/>
                  <a:pt x="4537" y="6220"/>
                  <a:pt x="4439" y="6074"/>
                </a:cubicBezTo>
                <a:lnTo>
                  <a:pt x="4195" y="5708"/>
                </a:lnTo>
                <a:cubicBezTo>
                  <a:pt x="4098" y="5586"/>
                  <a:pt x="4000" y="5488"/>
                  <a:pt x="3902" y="5366"/>
                </a:cubicBezTo>
                <a:lnTo>
                  <a:pt x="3390" y="4757"/>
                </a:lnTo>
                <a:cubicBezTo>
                  <a:pt x="3220" y="4561"/>
                  <a:pt x="3049" y="4415"/>
                  <a:pt x="2927" y="4269"/>
                </a:cubicBezTo>
                <a:lnTo>
                  <a:pt x="2488" y="4293"/>
                </a:lnTo>
                <a:lnTo>
                  <a:pt x="2024" y="4293"/>
                </a:lnTo>
                <a:lnTo>
                  <a:pt x="1902" y="4342"/>
                </a:lnTo>
                <a:cubicBezTo>
                  <a:pt x="1951" y="4366"/>
                  <a:pt x="1683" y="4586"/>
                  <a:pt x="1561" y="4635"/>
                </a:cubicBezTo>
                <a:lnTo>
                  <a:pt x="1293" y="4805"/>
                </a:lnTo>
                <a:cubicBezTo>
                  <a:pt x="1244" y="5025"/>
                  <a:pt x="1195" y="5269"/>
                  <a:pt x="1146" y="5513"/>
                </a:cubicBezTo>
                <a:cubicBezTo>
                  <a:pt x="1073" y="5781"/>
                  <a:pt x="1049" y="6025"/>
                  <a:pt x="1000" y="6269"/>
                </a:cubicBezTo>
                <a:lnTo>
                  <a:pt x="951" y="6220"/>
                </a:lnTo>
                <a:cubicBezTo>
                  <a:pt x="829" y="6903"/>
                  <a:pt x="756" y="7391"/>
                  <a:pt x="707" y="7659"/>
                </a:cubicBezTo>
                <a:cubicBezTo>
                  <a:pt x="585" y="8196"/>
                  <a:pt x="366" y="9000"/>
                  <a:pt x="244" y="9708"/>
                </a:cubicBezTo>
                <a:lnTo>
                  <a:pt x="220" y="9781"/>
                </a:lnTo>
                <a:cubicBezTo>
                  <a:pt x="195" y="9805"/>
                  <a:pt x="146" y="9854"/>
                  <a:pt x="122" y="9903"/>
                </a:cubicBezTo>
                <a:lnTo>
                  <a:pt x="0" y="10098"/>
                </a:lnTo>
                <a:lnTo>
                  <a:pt x="0" y="10171"/>
                </a:lnTo>
                <a:cubicBezTo>
                  <a:pt x="220" y="10366"/>
                  <a:pt x="439" y="10513"/>
                  <a:pt x="683" y="10659"/>
                </a:cubicBezTo>
                <a:cubicBezTo>
                  <a:pt x="856" y="10751"/>
                  <a:pt x="1050" y="10821"/>
                  <a:pt x="1235" y="10821"/>
                </a:cubicBezTo>
                <a:cubicBezTo>
                  <a:pt x="1443" y="10821"/>
                  <a:pt x="1639" y="10733"/>
                  <a:pt x="1781" y="10488"/>
                </a:cubicBezTo>
                <a:lnTo>
                  <a:pt x="1829" y="10513"/>
                </a:lnTo>
                <a:lnTo>
                  <a:pt x="1878" y="10317"/>
                </a:lnTo>
                <a:cubicBezTo>
                  <a:pt x="1915" y="10225"/>
                  <a:pt x="1934" y="10192"/>
                  <a:pt x="1944" y="10192"/>
                </a:cubicBezTo>
                <a:cubicBezTo>
                  <a:pt x="1961" y="10192"/>
                  <a:pt x="1951" y="10281"/>
                  <a:pt x="1951" y="10342"/>
                </a:cubicBezTo>
                <a:cubicBezTo>
                  <a:pt x="1976" y="10244"/>
                  <a:pt x="2000" y="10147"/>
                  <a:pt x="2024" y="10074"/>
                </a:cubicBezTo>
                <a:cubicBezTo>
                  <a:pt x="2031" y="10055"/>
                  <a:pt x="2032" y="10047"/>
                  <a:pt x="2031" y="10047"/>
                </a:cubicBezTo>
                <a:lnTo>
                  <a:pt x="2031" y="10047"/>
                </a:lnTo>
                <a:cubicBezTo>
                  <a:pt x="2027" y="10047"/>
                  <a:pt x="2000" y="10110"/>
                  <a:pt x="2000" y="10147"/>
                </a:cubicBezTo>
                <a:cubicBezTo>
                  <a:pt x="2000" y="9976"/>
                  <a:pt x="2024" y="9830"/>
                  <a:pt x="2073" y="9659"/>
                </a:cubicBezTo>
                <a:cubicBezTo>
                  <a:pt x="2122" y="9415"/>
                  <a:pt x="2146" y="9659"/>
                  <a:pt x="2195" y="9391"/>
                </a:cubicBezTo>
                <a:cubicBezTo>
                  <a:pt x="2341" y="8805"/>
                  <a:pt x="2463" y="8220"/>
                  <a:pt x="2561" y="7683"/>
                </a:cubicBezTo>
                <a:lnTo>
                  <a:pt x="2659" y="7269"/>
                </a:lnTo>
                <a:lnTo>
                  <a:pt x="2659" y="7244"/>
                </a:lnTo>
                <a:lnTo>
                  <a:pt x="2683" y="7196"/>
                </a:lnTo>
                <a:lnTo>
                  <a:pt x="2707" y="7196"/>
                </a:lnTo>
                <a:cubicBezTo>
                  <a:pt x="2707" y="7244"/>
                  <a:pt x="2707" y="7269"/>
                  <a:pt x="2707" y="7293"/>
                </a:cubicBezTo>
                <a:cubicBezTo>
                  <a:pt x="2707" y="7281"/>
                  <a:pt x="2707" y="7275"/>
                  <a:pt x="2710" y="7275"/>
                </a:cubicBezTo>
                <a:cubicBezTo>
                  <a:pt x="2713" y="7275"/>
                  <a:pt x="2720" y="7281"/>
                  <a:pt x="2732" y="7293"/>
                </a:cubicBezTo>
                <a:cubicBezTo>
                  <a:pt x="2902" y="7513"/>
                  <a:pt x="3073" y="7757"/>
                  <a:pt x="3195" y="7927"/>
                </a:cubicBezTo>
                <a:lnTo>
                  <a:pt x="3293" y="8074"/>
                </a:lnTo>
                <a:lnTo>
                  <a:pt x="3341" y="8122"/>
                </a:lnTo>
                <a:lnTo>
                  <a:pt x="3366" y="8171"/>
                </a:lnTo>
                <a:lnTo>
                  <a:pt x="3537" y="8293"/>
                </a:lnTo>
                <a:lnTo>
                  <a:pt x="3634" y="8293"/>
                </a:lnTo>
                <a:cubicBezTo>
                  <a:pt x="4122" y="8952"/>
                  <a:pt x="3732" y="8561"/>
                  <a:pt x="4219" y="9171"/>
                </a:cubicBezTo>
                <a:cubicBezTo>
                  <a:pt x="4415" y="9317"/>
                  <a:pt x="4610" y="9513"/>
                  <a:pt x="4756" y="9708"/>
                </a:cubicBezTo>
                <a:lnTo>
                  <a:pt x="5049" y="9708"/>
                </a:lnTo>
                <a:cubicBezTo>
                  <a:pt x="5098" y="9708"/>
                  <a:pt x="5146" y="9708"/>
                  <a:pt x="5195" y="9683"/>
                </a:cubicBezTo>
                <a:cubicBezTo>
                  <a:pt x="5195" y="9683"/>
                  <a:pt x="5366" y="9683"/>
                  <a:pt x="5366" y="9708"/>
                </a:cubicBezTo>
                <a:cubicBezTo>
                  <a:pt x="5415" y="9659"/>
                  <a:pt x="5537" y="9683"/>
                  <a:pt x="5658" y="9659"/>
                </a:cubicBezTo>
                <a:lnTo>
                  <a:pt x="5878" y="9610"/>
                </a:lnTo>
                <a:cubicBezTo>
                  <a:pt x="5976" y="9610"/>
                  <a:pt x="6024" y="9610"/>
                  <a:pt x="5902" y="9635"/>
                </a:cubicBezTo>
                <a:lnTo>
                  <a:pt x="6561" y="9537"/>
                </a:lnTo>
                <a:cubicBezTo>
                  <a:pt x="6683" y="9269"/>
                  <a:pt x="6829" y="8976"/>
                  <a:pt x="6976" y="8635"/>
                </a:cubicBezTo>
                <a:cubicBezTo>
                  <a:pt x="7049" y="8488"/>
                  <a:pt x="7122" y="8317"/>
                  <a:pt x="7219" y="8147"/>
                </a:cubicBezTo>
                <a:cubicBezTo>
                  <a:pt x="7293" y="7952"/>
                  <a:pt x="7341" y="7757"/>
                  <a:pt x="7415" y="7561"/>
                </a:cubicBezTo>
                <a:lnTo>
                  <a:pt x="7536" y="7220"/>
                </a:lnTo>
                <a:cubicBezTo>
                  <a:pt x="7585" y="7098"/>
                  <a:pt x="7610" y="7000"/>
                  <a:pt x="7658" y="6878"/>
                </a:cubicBezTo>
                <a:cubicBezTo>
                  <a:pt x="7707" y="6659"/>
                  <a:pt x="7780" y="6439"/>
                  <a:pt x="7854" y="6220"/>
                </a:cubicBezTo>
                <a:cubicBezTo>
                  <a:pt x="7927" y="6000"/>
                  <a:pt x="7976" y="5805"/>
                  <a:pt x="8024" y="5610"/>
                </a:cubicBezTo>
                <a:lnTo>
                  <a:pt x="8118" y="5352"/>
                </a:lnTo>
                <a:lnTo>
                  <a:pt x="8114" y="5334"/>
                </a:lnTo>
                <a:lnTo>
                  <a:pt x="8114" y="5334"/>
                </a:lnTo>
                <a:cubicBezTo>
                  <a:pt x="8116" y="5336"/>
                  <a:pt x="8118" y="5338"/>
                  <a:pt x="8121" y="5341"/>
                </a:cubicBezTo>
                <a:lnTo>
                  <a:pt x="8121" y="5341"/>
                </a:lnTo>
                <a:cubicBezTo>
                  <a:pt x="8119" y="5328"/>
                  <a:pt x="8115" y="5316"/>
                  <a:pt x="8106" y="5303"/>
                </a:cubicBezTo>
                <a:lnTo>
                  <a:pt x="8106" y="5303"/>
                </a:lnTo>
                <a:lnTo>
                  <a:pt x="8114" y="5334"/>
                </a:lnTo>
                <a:lnTo>
                  <a:pt x="8114" y="5334"/>
                </a:lnTo>
                <a:cubicBezTo>
                  <a:pt x="8097" y="5318"/>
                  <a:pt x="8097" y="5318"/>
                  <a:pt x="8094" y="5318"/>
                </a:cubicBezTo>
                <a:cubicBezTo>
                  <a:pt x="8091" y="5318"/>
                  <a:pt x="8085" y="5318"/>
                  <a:pt x="8049" y="5293"/>
                </a:cubicBezTo>
                <a:cubicBezTo>
                  <a:pt x="8012" y="5257"/>
                  <a:pt x="8012" y="5257"/>
                  <a:pt x="8021" y="5257"/>
                </a:cubicBezTo>
                <a:cubicBezTo>
                  <a:pt x="8030" y="5257"/>
                  <a:pt x="8049" y="5257"/>
                  <a:pt x="8049" y="5220"/>
                </a:cubicBezTo>
                <a:cubicBezTo>
                  <a:pt x="8097" y="5293"/>
                  <a:pt x="8097" y="5269"/>
                  <a:pt x="8097" y="5293"/>
                </a:cubicBezTo>
                <a:cubicBezTo>
                  <a:pt x="8101" y="5296"/>
                  <a:pt x="8104" y="5300"/>
                  <a:pt x="8106" y="5303"/>
                </a:cubicBezTo>
                <a:lnTo>
                  <a:pt x="8106" y="5303"/>
                </a:lnTo>
                <a:lnTo>
                  <a:pt x="8097" y="5269"/>
                </a:lnTo>
                <a:lnTo>
                  <a:pt x="8122" y="5318"/>
                </a:lnTo>
                <a:lnTo>
                  <a:pt x="8122" y="5293"/>
                </a:lnTo>
                <a:cubicBezTo>
                  <a:pt x="8122" y="5296"/>
                  <a:pt x="8122" y="5297"/>
                  <a:pt x="8123" y="5297"/>
                </a:cubicBezTo>
                <a:cubicBezTo>
                  <a:pt x="8127" y="5297"/>
                  <a:pt x="8146" y="5217"/>
                  <a:pt x="8146" y="5196"/>
                </a:cubicBezTo>
                <a:cubicBezTo>
                  <a:pt x="8149" y="5196"/>
                  <a:pt x="8151" y="5196"/>
                  <a:pt x="8153" y="5196"/>
                </a:cubicBezTo>
                <a:lnTo>
                  <a:pt x="8153" y="5196"/>
                </a:lnTo>
                <a:cubicBezTo>
                  <a:pt x="8157" y="5186"/>
                  <a:pt x="8162" y="5177"/>
                  <a:pt x="8166" y="5168"/>
                </a:cubicBezTo>
                <a:lnTo>
                  <a:pt x="8166" y="5168"/>
                </a:lnTo>
                <a:cubicBezTo>
                  <a:pt x="8165" y="5179"/>
                  <a:pt x="8169" y="5182"/>
                  <a:pt x="8173" y="5182"/>
                </a:cubicBezTo>
                <a:cubicBezTo>
                  <a:pt x="8179" y="5182"/>
                  <a:pt x="8186" y="5177"/>
                  <a:pt x="8188" y="5177"/>
                </a:cubicBezTo>
                <a:cubicBezTo>
                  <a:pt x="8189" y="5177"/>
                  <a:pt x="8185" y="5181"/>
                  <a:pt x="8171" y="5196"/>
                </a:cubicBezTo>
                <a:cubicBezTo>
                  <a:pt x="8171" y="5196"/>
                  <a:pt x="8181" y="5228"/>
                  <a:pt x="8203" y="5228"/>
                </a:cubicBezTo>
                <a:cubicBezTo>
                  <a:pt x="8214" y="5228"/>
                  <a:pt x="8228" y="5220"/>
                  <a:pt x="8244" y="5196"/>
                </a:cubicBezTo>
                <a:lnTo>
                  <a:pt x="8244" y="5196"/>
                </a:lnTo>
                <a:cubicBezTo>
                  <a:pt x="8219" y="5244"/>
                  <a:pt x="8244" y="5293"/>
                  <a:pt x="8195" y="5293"/>
                </a:cubicBezTo>
                <a:cubicBezTo>
                  <a:pt x="8185" y="5288"/>
                  <a:pt x="8179" y="5286"/>
                  <a:pt x="8176" y="5286"/>
                </a:cubicBezTo>
                <a:cubicBezTo>
                  <a:pt x="8165" y="5286"/>
                  <a:pt x="8200" y="5318"/>
                  <a:pt x="8219" y="5318"/>
                </a:cubicBezTo>
                <a:cubicBezTo>
                  <a:pt x="8244" y="5366"/>
                  <a:pt x="8244" y="5391"/>
                  <a:pt x="8268" y="5440"/>
                </a:cubicBezTo>
                <a:lnTo>
                  <a:pt x="8293" y="5488"/>
                </a:lnTo>
                <a:lnTo>
                  <a:pt x="8293" y="5513"/>
                </a:lnTo>
                <a:lnTo>
                  <a:pt x="8317" y="5561"/>
                </a:lnTo>
                <a:cubicBezTo>
                  <a:pt x="8439" y="5757"/>
                  <a:pt x="8561" y="5952"/>
                  <a:pt x="8707" y="6122"/>
                </a:cubicBezTo>
                <a:lnTo>
                  <a:pt x="8610" y="5879"/>
                </a:lnTo>
                <a:lnTo>
                  <a:pt x="8756" y="6147"/>
                </a:lnTo>
                <a:cubicBezTo>
                  <a:pt x="8805" y="6244"/>
                  <a:pt x="8829" y="6318"/>
                  <a:pt x="8878" y="6391"/>
                </a:cubicBezTo>
                <a:cubicBezTo>
                  <a:pt x="8949" y="6486"/>
                  <a:pt x="8997" y="6604"/>
                  <a:pt x="9022" y="6746"/>
                </a:cubicBezTo>
                <a:lnTo>
                  <a:pt x="9022" y="6746"/>
                </a:lnTo>
                <a:lnTo>
                  <a:pt x="8805" y="6391"/>
                </a:lnTo>
                <a:lnTo>
                  <a:pt x="9024" y="6757"/>
                </a:lnTo>
                <a:cubicBezTo>
                  <a:pt x="9024" y="6753"/>
                  <a:pt x="9023" y="6749"/>
                  <a:pt x="9022" y="6746"/>
                </a:cubicBezTo>
                <a:lnTo>
                  <a:pt x="9022" y="6746"/>
                </a:lnTo>
                <a:lnTo>
                  <a:pt x="9268" y="7147"/>
                </a:lnTo>
                <a:cubicBezTo>
                  <a:pt x="9317" y="7269"/>
                  <a:pt x="9390" y="7366"/>
                  <a:pt x="9488" y="7464"/>
                </a:cubicBezTo>
                <a:lnTo>
                  <a:pt x="9707" y="7732"/>
                </a:lnTo>
                <a:lnTo>
                  <a:pt x="9634" y="7586"/>
                </a:lnTo>
                <a:lnTo>
                  <a:pt x="9634" y="7586"/>
                </a:lnTo>
                <a:cubicBezTo>
                  <a:pt x="9658" y="7610"/>
                  <a:pt x="9683" y="7659"/>
                  <a:pt x="9732" y="7708"/>
                </a:cubicBezTo>
                <a:lnTo>
                  <a:pt x="10146" y="7708"/>
                </a:lnTo>
                <a:cubicBezTo>
                  <a:pt x="10293" y="7708"/>
                  <a:pt x="10463" y="7708"/>
                  <a:pt x="10610" y="7732"/>
                </a:cubicBezTo>
                <a:cubicBezTo>
                  <a:pt x="10853" y="7659"/>
                  <a:pt x="11122" y="7537"/>
                  <a:pt x="11414" y="7439"/>
                </a:cubicBezTo>
                <a:cubicBezTo>
                  <a:pt x="11488" y="7269"/>
                  <a:pt x="11561" y="7122"/>
                  <a:pt x="11634" y="7000"/>
                </a:cubicBezTo>
                <a:cubicBezTo>
                  <a:pt x="11683" y="6854"/>
                  <a:pt x="11732" y="6683"/>
                  <a:pt x="11780" y="6561"/>
                </a:cubicBezTo>
                <a:cubicBezTo>
                  <a:pt x="11853" y="6391"/>
                  <a:pt x="11902" y="6196"/>
                  <a:pt x="11951" y="6000"/>
                </a:cubicBezTo>
                <a:lnTo>
                  <a:pt x="11951" y="6000"/>
                </a:lnTo>
                <a:lnTo>
                  <a:pt x="11829" y="6220"/>
                </a:lnTo>
                <a:lnTo>
                  <a:pt x="11829" y="6220"/>
                </a:lnTo>
                <a:lnTo>
                  <a:pt x="11947" y="5699"/>
                </a:lnTo>
                <a:lnTo>
                  <a:pt x="11947" y="5699"/>
                </a:lnTo>
                <a:cubicBezTo>
                  <a:pt x="11942" y="5768"/>
                  <a:pt x="12000" y="5981"/>
                  <a:pt x="11988" y="6067"/>
                </a:cubicBezTo>
                <a:lnTo>
                  <a:pt x="11988" y="6067"/>
                </a:lnTo>
                <a:cubicBezTo>
                  <a:pt x="12032" y="5952"/>
                  <a:pt x="12079" y="5814"/>
                  <a:pt x="12146" y="5635"/>
                </a:cubicBezTo>
                <a:lnTo>
                  <a:pt x="12317" y="5001"/>
                </a:lnTo>
                <a:cubicBezTo>
                  <a:pt x="12414" y="4683"/>
                  <a:pt x="12512" y="4293"/>
                  <a:pt x="12634" y="3903"/>
                </a:cubicBezTo>
                <a:cubicBezTo>
                  <a:pt x="12658" y="3781"/>
                  <a:pt x="12707" y="3659"/>
                  <a:pt x="12732" y="3513"/>
                </a:cubicBezTo>
                <a:cubicBezTo>
                  <a:pt x="12756" y="3464"/>
                  <a:pt x="12780" y="3391"/>
                  <a:pt x="12805" y="3342"/>
                </a:cubicBezTo>
                <a:cubicBezTo>
                  <a:pt x="12853" y="3244"/>
                  <a:pt x="12902" y="3123"/>
                  <a:pt x="12975" y="3049"/>
                </a:cubicBezTo>
                <a:cubicBezTo>
                  <a:pt x="13000" y="2976"/>
                  <a:pt x="13049" y="2927"/>
                  <a:pt x="13122" y="2879"/>
                </a:cubicBezTo>
                <a:lnTo>
                  <a:pt x="13122" y="2952"/>
                </a:lnTo>
                <a:lnTo>
                  <a:pt x="13122" y="3025"/>
                </a:lnTo>
                <a:cubicBezTo>
                  <a:pt x="13122" y="3049"/>
                  <a:pt x="13097" y="3123"/>
                  <a:pt x="13097" y="3123"/>
                </a:cubicBezTo>
                <a:cubicBezTo>
                  <a:pt x="13097" y="3123"/>
                  <a:pt x="13122" y="3074"/>
                  <a:pt x="13146" y="3049"/>
                </a:cubicBezTo>
                <a:cubicBezTo>
                  <a:pt x="13146" y="3049"/>
                  <a:pt x="13146" y="3049"/>
                  <a:pt x="13146" y="3074"/>
                </a:cubicBezTo>
                <a:cubicBezTo>
                  <a:pt x="13122" y="3123"/>
                  <a:pt x="13122" y="3147"/>
                  <a:pt x="13122" y="3196"/>
                </a:cubicBezTo>
                <a:cubicBezTo>
                  <a:pt x="13132" y="3176"/>
                  <a:pt x="13141" y="3141"/>
                  <a:pt x="13150" y="3099"/>
                </a:cubicBezTo>
                <a:lnTo>
                  <a:pt x="13150" y="3099"/>
                </a:lnTo>
                <a:cubicBezTo>
                  <a:pt x="13159" y="3090"/>
                  <a:pt x="13184" y="3046"/>
                  <a:pt x="13206" y="3046"/>
                </a:cubicBezTo>
                <a:cubicBezTo>
                  <a:pt x="13221" y="3046"/>
                  <a:pt x="13235" y="3064"/>
                  <a:pt x="13244" y="3123"/>
                </a:cubicBezTo>
                <a:lnTo>
                  <a:pt x="13244" y="3147"/>
                </a:lnTo>
                <a:cubicBezTo>
                  <a:pt x="13292" y="3269"/>
                  <a:pt x="13317" y="3366"/>
                  <a:pt x="13341" y="3464"/>
                </a:cubicBezTo>
                <a:lnTo>
                  <a:pt x="13390" y="3635"/>
                </a:lnTo>
                <a:cubicBezTo>
                  <a:pt x="13439" y="3757"/>
                  <a:pt x="13488" y="3903"/>
                  <a:pt x="13512" y="4025"/>
                </a:cubicBezTo>
                <a:cubicBezTo>
                  <a:pt x="13488" y="4025"/>
                  <a:pt x="13439" y="3903"/>
                  <a:pt x="13390" y="3805"/>
                </a:cubicBezTo>
                <a:lnTo>
                  <a:pt x="13390" y="3805"/>
                </a:lnTo>
                <a:cubicBezTo>
                  <a:pt x="13414" y="3879"/>
                  <a:pt x="13439" y="3976"/>
                  <a:pt x="13463" y="4074"/>
                </a:cubicBezTo>
                <a:cubicBezTo>
                  <a:pt x="13463" y="4049"/>
                  <a:pt x="13466" y="4039"/>
                  <a:pt x="13471" y="4039"/>
                </a:cubicBezTo>
                <a:cubicBezTo>
                  <a:pt x="13489" y="4039"/>
                  <a:pt x="13535" y="4197"/>
                  <a:pt x="13540" y="4197"/>
                </a:cubicBezTo>
                <a:cubicBezTo>
                  <a:pt x="13541" y="4197"/>
                  <a:pt x="13540" y="4189"/>
                  <a:pt x="13536" y="4171"/>
                </a:cubicBezTo>
                <a:lnTo>
                  <a:pt x="13536" y="4171"/>
                </a:lnTo>
                <a:cubicBezTo>
                  <a:pt x="13610" y="4269"/>
                  <a:pt x="13634" y="4366"/>
                  <a:pt x="13683" y="4488"/>
                </a:cubicBezTo>
                <a:cubicBezTo>
                  <a:pt x="13731" y="4586"/>
                  <a:pt x="13756" y="4708"/>
                  <a:pt x="13780" y="4805"/>
                </a:cubicBezTo>
                <a:cubicBezTo>
                  <a:pt x="13805" y="4927"/>
                  <a:pt x="13829" y="5025"/>
                  <a:pt x="13853" y="5147"/>
                </a:cubicBezTo>
                <a:cubicBezTo>
                  <a:pt x="13878" y="5244"/>
                  <a:pt x="13902" y="5342"/>
                  <a:pt x="13951" y="5415"/>
                </a:cubicBezTo>
                <a:cubicBezTo>
                  <a:pt x="14000" y="5415"/>
                  <a:pt x="14439" y="5537"/>
                  <a:pt x="14853" y="5683"/>
                </a:cubicBezTo>
                <a:cubicBezTo>
                  <a:pt x="15286" y="5827"/>
                  <a:pt x="15718" y="6019"/>
                  <a:pt x="15778" y="6025"/>
                </a:cubicBezTo>
                <a:lnTo>
                  <a:pt x="15778" y="6025"/>
                </a:lnTo>
                <a:cubicBezTo>
                  <a:pt x="15771" y="5975"/>
                  <a:pt x="15764" y="5925"/>
                  <a:pt x="15756" y="5879"/>
                </a:cubicBezTo>
                <a:lnTo>
                  <a:pt x="15683" y="5854"/>
                </a:lnTo>
                <a:cubicBezTo>
                  <a:pt x="15634" y="5537"/>
                  <a:pt x="15731" y="5781"/>
                  <a:pt x="15683" y="5464"/>
                </a:cubicBezTo>
                <a:cubicBezTo>
                  <a:pt x="15707" y="5464"/>
                  <a:pt x="15731" y="5513"/>
                  <a:pt x="15756" y="5610"/>
                </a:cubicBezTo>
                <a:cubicBezTo>
                  <a:pt x="15780" y="5732"/>
                  <a:pt x="15780" y="5854"/>
                  <a:pt x="15805" y="6000"/>
                </a:cubicBezTo>
                <a:cubicBezTo>
                  <a:pt x="15780" y="5757"/>
                  <a:pt x="15805" y="5513"/>
                  <a:pt x="15731" y="5415"/>
                </a:cubicBezTo>
                <a:cubicBezTo>
                  <a:pt x="15707" y="5220"/>
                  <a:pt x="15780" y="5415"/>
                  <a:pt x="15756" y="5171"/>
                </a:cubicBezTo>
                <a:cubicBezTo>
                  <a:pt x="15683" y="4976"/>
                  <a:pt x="15634" y="4781"/>
                  <a:pt x="15585" y="4561"/>
                </a:cubicBezTo>
                <a:cubicBezTo>
                  <a:pt x="15561" y="4366"/>
                  <a:pt x="15512" y="4147"/>
                  <a:pt x="15439" y="3952"/>
                </a:cubicBezTo>
                <a:cubicBezTo>
                  <a:pt x="15341" y="3781"/>
                  <a:pt x="15292" y="3610"/>
                  <a:pt x="15244" y="3415"/>
                </a:cubicBezTo>
                <a:lnTo>
                  <a:pt x="15244" y="3415"/>
                </a:lnTo>
                <a:lnTo>
                  <a:pt x="15292" y="3464"/>
                </a:lnTo>
                <a:cubicBezTo>
                  <a:pt x="15268" y="3366"/>
                  <a:pt x="15244" y="3244"/>
                  <a:pt x="15195" y="3147"/>
                </a:cubicBezTo>
                <a:cubicBezTo>
                  <a:pt x="15170" y="3074"/>
                  <a:pt x="15146" y="3001"/>
                  <a:pt x="15122" y="2927"/>
                </a:cubicBezTo>
                <a:cubicBezTo>
                  <a:pt x="15073" y="2805"/>
                  <a:pt x="15049" y="2659"/>
                  <a:pt x="15000" y="2537"/>
                </a:cubicBezTo>
                <a:lnTo>
                  <a:pt x="15000" y="2537"/>
                </a:lnTo>
                <a:cubicBezTo>
                  <a:pt x="15028" y="2622"/>
                  <a:pt x="15040" y="2706"/>
                  <a:pt x="15026" y="2706"/>
                </a:cubicBezTo>
                <a:cubicBezTo>
                  <a:pt x="15016" y="2706"/>
                  <a:pt x="14992" y="2661"/>
                  <a:pt x="14951" y="2537"/>
                </a:cubicBezTo>
                <a:cubicBezTo>
                  <a:pt x="14780" y="1952"/>
                  <a:pt x="14658" y="1562"/>
                  <a:pt x="14561" y="1074"/>
                </a:cubicBezTo>
                <a:lnTo>
                  <a:pt x="14390" y="708"/>
                </a:lnTo>
                <a:cubicBezTo>
                  <a:pt x="14390" y="684"/>
                  <a:pt x="14390" y="659"/>
                  <a:pt x="14366" y="635"/>
                </a:cubicBezTo>
                <a:lnTo>
                  <a:pt x="13951" y="464"/>
                </a:lnTo>
                <a:lnTo>
                  <a:pt x="13658" y="342"/>
                </a:lnTo>
                <a:lnTo>
                  <a:pt x="13463" y="269"/>
                </a:lnTo>
                <a:lnTo>
                  <a:pt x="13366" y="220"/>
                </a:lnTo>
                <a:cubicBezTo>
                  <a:pt x="13292" y="196"/>
                  <a:pt x="13219" y="171"/>
                  <a:pt x="13122" y="147"/>
                </a:cubicBezTo>
                <a:lnTo>
                  <a:pt x="12610" y="1"/>
                </a:lnTo>
                <a:close/>
              </a:path>
            </a:pathLst>
          </a:custGeom>
          <a:solidFill>
            <a:srgbClr val="E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 rot="-8386458">
            <a:off x="8918846" y="4553744"/>
            <a:ext cx="336453" cy="238357"/>
          </a:xfrm>
          <a:custGeom>
            <a:avLst/>
            <a:gdLst/>
            <a:ahLst/>
            <a:cxnLst/>
            <a:rect l="l" t="t" r="r" b="b"/>
            <a:pathLst>
              <a:path w="14220" h="10074" extrusionOk="0">
                <a:moveTo>
                  <a:pt x="7706" y="4422"/>
                </a:moveTo>
                <a:lnTo>
                  <a:pt x="7683" y="4512"/>
                </a:lnTo>
                <a:lnTo>
                  <a:pt x="7708" y="4439"/>
                </a:lnTo>
                <a:cubicBezTo>
                  <a:pt x="7708" y="4431"/>
                  <a:pt x="7707" y="4426"/>
                  <a:pt x="7706" y="4422"/>
                </a:cubicBezTo>
                <a:close/>
                <a:moveTo>
                  <a:pt x="1891" y="4477"/>
                </a:moveTo>
                <a:cubicBezTo>
                  <a:pt x="1895" y="4477"/>
                  <a:pt x="1899" y="4480"/>
                  <a:pt x="1903" y="4488"/>
                </a:cubicBezTo>
                <a:lnTo>
                  <a:pt x="1746" y="4711"/>
                </a:lnTo>
                <a:lnTo>
                  <a:pt x="1746" y="4711"/>
                </a:lnTo>
                <a:cubicBezTo>
                  <a:pt x="1839" y="4577"/>
                  <a:pt x="1870" y="4477"/>
                  <a:pt x="1891" y="4477"/>
                </a:cubicBezTo>
                <a:close/>
                <a:moveTo>
                  <a:pt x="14195" y="6854"/>
                </a:moveTo>
                <a:cubicBezTo>
                  <a:pt x="14194" y="6863"/>
                  <a:pt x="14194" y="6872"/>
                  <a:pt x="14193" y="6882"/>
                </a:cubicBezTo>
                <a:lnTo>
                  <a:pt x="14193" y="6882"/>
                </a:lnTo>
                <a:cubicBezTo>
                  <a:pt x="14194" y="6873"/>
                  <a:pt x="14195" y="6863"/>
                  <a:pt x="14195" y="6854"/>
                </a:cubicBezTo>
                <a:close/>
                <a:moveTo>
                  <a:pt x="10125" y="7143"/>
                </a:moveTo>
                <a:cubicBezTo>
                  <a:pt x="10124" y="7144"/>
                  <a:pt x="10123" y="7145"/>
                  <a:pt x="10122" y="7146"/>
                </a:cubicBezTo>
                <a:cubicBezTo>
                  <a:pt x="10123" y="7145"/>
                  <a:pt x="10124" y="7144"/>
                  <a:pt x="10125" y="7143"/>
                </a:cubicBezTo>
                <a:close/>
                <a:moveTo>
                  <a:pt x="4317" y="0"/>
                </a:moveTo>
                <a:cubicBezTo>
                  <a:pt x="4220" y="25"/>
                  <a:pt x="4122" y="49"/>
                  <a:pt x="4000" y="49"/>
                </a:cubicBezTo>
                <a:lnTo>
                  <a:pt x="3903" y="73"/>
                </a:lnTo>
                <a:lnTo>
                  <a:pt x="3708" y="98"/>
                </a:lnTo>
                <a:cubicBezTo>
                  <a:pt x="3561" y="98"/>
                  <a:pt x="3439" y="146"/>
                  <a:pt x="3269" y="146"/>
                </a:cubicBezTo>
                <a:lnTo>
                  <a:pt x="3171" y="268"/>
                </a:lnTo>
                <a:lnTo>
                  <a:pt x="3195" y="195"/>
                </a:lnTo>
                <a:lnTo>
                  <a:pt x="3195" y="195"/>
                </a:lnTo>
                <a:cubicBezTo>
                  <a:pt x="3025" y="415"/>
                  <a:pt x="2781" y="659"/>
                  <a:pt x="2537" y="903"/>
                </a:cubicBezTo>
                <a:lnTo>
                  <a:pt x="1976" y="1585"/>
                </a:lnTo>
                <a:lnTo>
                  <a:pt x="1732" y="1854"/>
                </a:lnTo>
                <a:lnTo>
                  <a:pt x="1488" y="2146"/>
                </a:lnTo>
                <a:lnTo>
                  <a:pt x="1049" y="2683"/>
                </a:lnTo>
                <a:cubicBezTo>
                  <a:pt x="805" y="2976"/>
                  <a:pt x="586" y="3293"/>
                  <a:pt x="391" y="3634"/>
                </a:cubicBezTo>
                <a:lnTo>
                  <a:pt x="195" y="3805"/>
                </a:lnTo>
                <a:lnTo>
                  <a:pt x="25" y="3976"/>
                </a:lnTo>
                <a:lnTo>
                  <a:pt x="0" y="4049"/>
                </a:lnTo>
                <a:cubicBezTo>
                  <a:pt x="122" y="4268"/>
                  <a:pt x="293" y="4488"/>
                  <a:pt x="488" y="4683"/>
                </a:cubicBezTo>
                <a:cubicBezTo>
                  <a:pt x="693" y="4857"/>
                  <a:pt x="939" y="4999"/>
                  <a:pt x="1193" y="4999"/>
                </a:cubicBezTo>
                <a:cubicBezTo>
                  <a:pt x="1332" y="4999"/>
                  <a:pt x="1472" y="4957"/>
                  <a:pt x="1610" y="4854"/>
                </a:cubicBezTo>
                <a:lnTo>
                  <a:pt x="1634" y="4878"/>
                </a:lnTo>
                <a:lnTo>
                  <a:pt x="1683" y="4805"/>
                </a:lnTo>
                <a:lnTo>
                  <a:pt x="1732" y="4732"/>
                </a:lnTo>
                <a:cubicBezTo>
                  <a:pt x="1785" y="4670"/>
                  <a:pt x="1809" y="4646"/>
                  <a:pt x="1817" y="4646"/>
                </a:cubicBezTo>
                <a:cubicBezTo>
                  <a:pt x="1832" y="4646"/>
                  <a:pt x="1796" y="4718"/>
                  <a:pt x="1781" y="4780"/>
                </a:cubicBezTo>
                <a:cubicBezTo>
                  <a:pt x="1830" y="4707"/>
                  <a:pt x="1878" y="4634"/>
                  <a:pt x="1927" y="4585"/>
                </a:cubicBezTo>
                <a:cubicBezTo>
                  <a:pt x="1927" y="4570"/>
                  <a:pt x="1925" y="4564"/>
                  <a:pt x="1921" y="4564"/>
                </a:cubicBezTo>
                <a:cubicBezTo>
                  <a:pt x="1912" y="4564"/>
                  <a:pt x="1895" y="4593"/>
                  <a:pt x="1878" y="4610"/>
                </a:cubicBezTo>
                <a:cubicBezTo>
                  <a:pt x="1927" y="4488"/>
                  <a:pt x="2000" y="4366"/>
                  <a:pt x="2073" y="4244"/>
                </a:cubicBezTo>
                <a:cubicBezTo>
                  <a:pt x="2138" y="4169"/>
                  <a:pt x="2160" y="4165"/>
                  <a:pt x="2178" y="4165"/>
                </a:cubicBezTo>
                <a:cubicBezTo>
                  <a:pt x="2181" y="4165"/>
                  <a:pt x="2184" y="4165"/>
                  <a:pt x="2186" y="4165"/>
                </a:cubicBezTo>
                <a:cubicBezTo>
                  <a:pt x="2208" y="4165"/>
                  <a:pt x="2232" y="4159"/>
                  <a:pt x="2317" y="4049"/>
                </a:cubicBezTo>
                <a:lnTo>
                  <a:pt x="2488" y="3805"/>
                </a:lnTo>
                <a:lnTo>
                  <a:pt x="2586" y="3683"/>
                </a:lnTo>
                <a:lnTo>
                  <a:pt x="2634" y="3610"/>
                </a:lnTo>
                <a:lnTo>
                  <a:pt x="2683" y="3585"/>
                </a:lnTo>
                <a:lnTo>
                  <a:pt x="2756" y="3561"/>
                </a:lnTo>
                <a:cubicBezTo>
                  <a:pt x="2781" y="3537"/>
                  <a:pt x="2781" y="3537"/>
                  <a:pt x="2805" y="3537"/>
                </a:cubicBezTo>
                <a:lnTo>
                  <a:pt x="2805" y="3561"/>
                </a:lnTo>
                <a:lnTo>
                  <a:pt x="2781" y="3585"/>
                </a:lnTo>
                <a:cubicBezTo>
                  <a:pt x="2789" y="3577"/>
                  <a:pt x="2792" y="3575"/>
                  <a:pt x="2793" y="3575"/>
                </a:cubicBezTo>
                <a:cubicBezTo>
                  <a:pt x="2794" y="3575"/>
                  <a:pt x="2789" y="3585"/>
                  <a:pt x="2805" y="3585"/>
                </a:cubicBezTo>
                <a:cubicBezTo>
                  <a:pt x="2805" y="3634"/>
                  <a:pt x="2756" y="3683"/>
                  <a:pt x="2756" y="3707"/>
                </a:cubicBezTo>
                <a:lnTo>
                  <a:pt x="2756" y="3707"/>
                </a:lnTo>
                <a:cubicBezTo>
                  <a:pt x="2756" y="3707"/>
                  <a:pt x="2756" y="3683"/>
                  <a:pt x="2781" y="3683"/>
                </a:cubicBezTo>
                <a:lnTo>
                  <a:pt x="2781" y="3707"/>
                </a:lnTo>
                <a:cubicBezTo>
                  <a:pt x="2756" y="3927"/>
                  <a:pt x="2756" y="4098"/>
                  <a:pt x="2756" y="4098"/>
                </a:cubicBezTo>
                <a:lnTo>
                  <a:pt x="2830" y="4146"/>
                </a:lnTo>
                <a:cubicBezTo>
                  <a:pt x="2781" y="5024"/>
                  <a:pt x="2732" y="4439"/>
                  <a:pt x="2708" y="5244"/>
                </a:cubicBezTo>
                <a:cubicBezTo>
                  <a:pt x="2732" y="5341"/>
                  <a:pt x="2732" y="5439"/>
                  <a:pt x="2732" y="5537"/>
                </a:cubicBezTo>
                <a:cubicBezTo>
                  <a:pt x="2732" y="5659"/>
                  <a:pt x="2732" y="5805"/>
                  <a:pt x="2708" y="5951"/>
                </a:cubicBezTo>
                <a:cubicBezTo>
                  <a:pt x="2805" y="6049"/>
                  <a:pt x="2927" y="6146"/>
                  <a:pt x="3000" y="6171"/>
                </a:cubicBezTo>
                <a:cubicBezTo>
                  <a:pt x="3000" y="6171"/>
                  <a:pt x="3098" y="6293"/>
                  <a:pt x="3073" y="6293"/>
                </a:cubicBezTo>
                <a:cubicBezTo>
                  <a:pt x="3147" y="6293"/>
                  <a:pt x="3220" y="6390"/>
                  <a:pt x="3317" y="6463"/>
                </a:cubicBezTo>
                <a:cubicBezTo>
                  <a:pt x="3342" y="6463"/>
                  <a:pt x="3317" y="6415"/>
                  <a:pt x="3293" y="6390"/>
                </a:cubicBezTo>
                <a:lnTo>
                  <a:pt x="3293" y="6390"/>
                </a:lnTo>
                <a:lnTo>
                  <a:pt x="3366" y="6463"/>
                </a:lnTo>
                <a:lnTo>
                  <a:pt x="3464" y="6537"/>
                </a:lnTo>
                <a:cubicBezTo>
                  <a:pt x="3511" y="6584"/>
                  <a:pt x="3528" y="6611"/>
                  <a:pt x="3514" y="6611"/>
                </a:cubicBezTo>
                <a:cubicBezTo>
                  <a:pt x="3506" y="6611"/>
                  <a:pt x="3490" y="6603"/>
                  <a:pt x="3464" y="6585"/>
                </a:cubicBezTo>
                <a:lnTo>
                  <a:pt x="3464" y="6585"/>
                </a:lnTo>
                <a:cubicBezTo>
                  <a:pt x="3537" y="6634"/>
                  <a:pt x="3634" y="6683"/>
                  <a:pt x="3756" y="6756"/>
                </a:cubicBezTo>
                <a:lnTo>
                  <a:pt x="4269" y="7122"/>
                </a:lnTo>
                <a:cubicBezTo>
                  <a:pt x="4488" y="7024"/>
                  <a:pt x="4732" y="6878"/>
                  <a:pt x="5000" y="6732"/>
                </a:cubicBezTo>
                <a:cubicBezTo>
                  <a:pt x="5293" y="6537"/>
                  <a:pt x="5586" y="6317"/>
                  <a:pt x="5854" y="6098"/>
                </a:cubicBezTo>
                <a:cubicBezTo>
                  <a:pt x="6000" y="5976"/>
                  <a:pt x="6171" y="5854"/>
                  <a:pt x="6293" y="5732"/>
                </a:cubicBezTo>
                <a:lnTo>
                  <a:pt x="6708" y="5341"/>
                </a:lnTo>
                <a:lnTo>
                  <a:pt x="7147" y="4951"/>
                </a:lnTo>
                <a:cubicBezTo>
                  <a:pt x="7268" y="4829"/>
                  <a:pt x="7390" y="4732"/>
                  <a:pt x="7512" y="4634"/>
                </a:cubicBezTo>
                <a:lnTo>
                  <a:pt x="7683" y="4488"/>
                </a:lnTo>
                <a:cubicBezTo>
                  <a:pt x="7683" y="4439"/>
                  <a:pt x="7683" y="4463"/>
                  <a:pt x="7659" y="4390"/>
                </a:cubicBezTo>
                <a:cubicBezTo>
                  <a:pt x="7647" y="4366"/>
                  <a:pt x="7653" y="4366"/>
                  <a:pt x="7662" y="4366"/>
                </a:cubicBezTo>
                <a:cubicBezTo>
                  <a:pt x="7671" y="4366"/>
                  <a:pt x="7683" y="4366"/>
                  <a:pt x="7683" y="4341"/>
                </a:cubicBezTo>
                <a:cubicBezTo>
                  <a:pt x="7683" y="4423"/>
                  <a:pt x="7700" y="4402"/>
                  <a:pt x="7706" y="4422"/>
                </a:cubicBezTo>
                <a:lnTo>
                  <a:pt x="7706" y="4422"/>
                </a:lnTo>
                <a:lnTo>
                  <a:pt x="7708" y="4415"/>
                </a:lnTo>
                <a:lnTo>
                  <a:pt x="7708" y="4463"/>
                </a:lnTo>
                <a:cubicBezTo>
                  <a:pt x="7732" y="4463"/>
                  <a:pt x="7732" y="4439"/>
                  <a:pt x="7756" y="4415"/>
                </a:cubicBezTo>
                <a:cubicBezTo>
                  <a:pt x="7781" y="4415"/>
                  <a:pt x="7756" y="4415"/>
                  <a:pt x="7756" y="4463"/>
                </a:cubicBezTo>
                <a:lnTo>
                  <a:pt x="7805" y="4463"/>
                </a:lnTo>
                <a:cubicBezTo>
                  <a:pt x="7800" y="4469"/>
                  <a:pt x="7799" y="4470"/>
                  <a:pt x="7801" y="4470"/>
                </a:cubicBezTo>
                <a:cubicBezTo>
                  <a:pt x="7807" y="4470"/>
                  <a:pt x="7835" y="4456"/>
                  <a:pt x="7858" y="4456"/>
                </a:cubicBezTo>
                <a:cubicBezTo>
                  <a:pt x="7866" y="4456"/>
                  <a:pt x="7873" y="4458"/>
                  <a:pt x="7878" y="4463"/>
                </a:cubicBezTo>
                <a:cubicBezTo>
                  <a:pt x="7878" y="4476"/>
                  <a:pt x="7872" y="4476"/>
                  <a:pt x="7869" y="4476"/>
                </a:cubicBezTo>
                <a:cubicBezTo>
                  <a:pt x="7866" y="4476"/>
                  <a:pt x="7866" y="4476"/>
                  <a:pt x="7878" y="4488"/>
                </a:cubicBezTo>
                <a:cubicBezTo>
                  <a:pt x="7878" y="4512"/>
                  <a:pt x="7878" y="4537"/>
                  <a:pt x="7878" y="4537"/>
                </a:cubicBezTo>
                <a:cubicBezTo>
                  <a:pt x="7878" y="4537"/>
                  <a:pt x="7878" y="4561"/>
                  <a:pt x="7878" y="4561"/>
                </a:cubicBezTo>
                <a:lnTo>
                  <a:pt x="7878" y="4707"/>
                </a:lnTo>
                <a:cubicBezTo>
                  <a:pt x="7878" y="4747"/>
                  <a:pt x="7878" y="4818"/>
                  <a:pt x="7904" y="4818"/>
                </a:cubicBezTo>
                <a:cubicBezTo>
                  <a:pt x="7910" y="4818"/>
                  <a:pt x="7918" y="4814"/>
                  <a:pt x="7927" y="4805"/>
                </a:cubicBezTo>
                <a:lnTo>
                  <a:pt x="7927" y="4805"/>
                </a:lnTo>
                <a:cubicBezTo>
                  <a:pt x="7890" y="4842"/>
                  <a:pt x="7838" y="5038"/>
                  <a:pt x="7816" y="5038"/>
                </a:cubicBezTo>
                <a:cubicBezTo>
                  <a:pt x="7809" y="5038"/>
                  <a:pt x="7805" y="5021"/>
                  <a:pt x="7805" y="4976"/>
                </a:cubicBezTo>
                <a:cubicBezTo>
                  <a:pt x="7781" y="5073"/>
                  <a:pt x="7781" y="5171"/>
                  <a:pt x="7756" y="5293"/>
                </a:cubicBezTo>
                <a:lnTo>
                  <a:pt x="7805" y="5146"/>
                </a:lnTo>
                <a:lnTo>
                  <a:pt x="7805" y="5146"/>
                </a:lnTo>
                <a:cubicBezTo>
                  <a:pt x="7732" y="5415"/>
                  <a:pt x="7708" y="5683"/>
                  <a:pt x="7683" y="5976"/>
                </a:cubicBezTo>
                <a:lnTo>
                  <a:pt x="7732" y="5829"/>
                </a:lnTo>
                <a:lnTo>
                  <a:pt x="7732" y="5829"/>
                </a:lnTo>
                <a:cubicBezTo>
                  <a:pt x="7732" y="6024"/>
                  <a:pt x="7683" y="6195"/>
                  <a:pt x="7586" y="6341"/>
                </a:cubicBezTo>
                <a:lnTo>
                  <a:pt x="7610" y="6098"/>
                </a:lnTo>
                <a:lnTo>
                  <a:pt x="7610" y="6098"/>
                </a:lnTo>
                <a:cubicBezTo>
                  <a:pt x="7537" y="6415"/>
                  <a:pt x="7488" y="6732"/>
                  <a:pt x="7464" y="7049"/>
                </a:cubicBezTo>
                <a:lnTo>
                  <a:pt x="7488" y="6951"/>
                </a:lnTo>
                <a:lnTo>
                  <a:pt x="7488" y="6951"/>
                </a:lnTo>
                <a:cubicBezTo>
                  <a:pt x="7488" y="7040"/>
                  <a:pt x="7470" y="7237"/>
                  <a:pt x="7445" y="7493"/>
                </a:cubicBezTo>
                <a:lnTo>
                  <a:pt x="7445" y="7493"/>
                </a:lnTo>
                <a:cubicBezTo>
                  <a:pt x="7435" y="7507"/>
                  <a:pt x="7425" y="7522"/>
                  <a:pt x="7415" y="7537"/>
                </a:cubicBezTo>
                <a:lnTo>
                  <a:pt x="7440" y="7546"/>
                </a:lnTo>
                <a:lnTo>
                  <a:pt x="7440" y="7546"/>
                </a:lnTo>
                <a:cubicBezTo>
                  <a:pt x="7425" y="7698"/>
                  <a:pt x="7408" y="7869"/>
                  <a:pt x="7390" y="8049"/>
                </a:cubicBezTo>
                <a:lnTo>
                  <a:pt x="9073" y="8683"/>
                </a:lnTo>
                <a:cubicBezTo>
                  <a:pt x="9488" y="8024"/>
                  <a:pt x="9976" y="7268"/>
                  <a:pt x="10098" y="7073"/>
                </a:cubicBezTo>
                <a:lnTo>
                  <a:pt x="10098" y="7073"/>
                </a:lnTo>
                <a:lnTo>
                  <a:pt x="9951" y="7171"/>
                </a:lnTo>
                <a:lnTo>
                  <a:pt x="9951" y="7171"/>
                </a:lnTo>
                <a:lnTo>
                  <a:pt x="10119" y="6907"/>
                </a:lnTo>
                <a:lnTo>
                  <a:pt x="10119" y="6907"/>
                </a:lnTo>
                <a:cubicBezTo>
                  <a:pt x="10103" y="6944"/>
                  <a:pt x="10142" y="7109"/>
                  <a:pt x="10125" y="7143"/>
                </a:cubicBezTo>
                <a:lnTo>
                  <a:pt x="10125" y="7143"/>
                </a:lnTo>
                <a:cubicBezTo>
                  <a:pt x="10417" y="6730"/>
                  <a:pt x="10757" y="6365"/>
                  <a:pt x="11098" y="6000"/>
                </a:cubicBezTo>
                <a:cubicBezTo>
                  <a:pt x="11220" y="5878"/>
                  <a:pt x="11342" y="5756"/>
                  <a:pt x="11464" y="5659"/>
                </a:cubicBezTo>
                <a:lnTo>
                  <a:pt x="11659" y="5488"/>
                </a:lnTo>
                <a:cubicBezTo>
                  <a:pt x="11707" y="5463"/>
                  <a:pt x="11732" y="5439"/>
                  <a:pt x="11781" y="5415"/>
                </a:cubicBezTo>
                <a:lnTo>
                  <a:pt x="11829" y="5366"/>
                </a:lnTo>
                <a:cubicBezTo>
                  <a:pt x="11903" y="5293"/>
                  <a:pt x="12000" y="5244"/>
                  <a:pt x="12098" y="5195"/>
                </a:cubicBezTo>
                <a:cubicBezTo>
                  <a:pt x="12122" y="5195"/>
                  <a:pt x="12171" y="5171"/>
                  <a:pt x="12195" y="5171"/>
                </a:cubicBezTo>
                <a:lnTo>
                  <a:pt x="12268" y="5171"/>
                </a:lnTo>
                <a:lnTo>
                  <a:pt x="12268" y="5293"/>
                </a:lnTo>
                <a:cubicBezTo>
                  <a:pt x="12244" y="5415"/>
                  <a:pt x="12195" y="5415"/>
                  <a:pt x="12195" y="5415"/>
                </a:cubicBezTo>
                <a:cubicBezTo>
                  <a:pt x="12195" y="5427"/>
                  <a:pt x="12201" y="5433"/>
                  <a:pt x="12207" y="5433"/>
                </a:cubicBezTo>
                <a:cubicBezTo>
                  <a:pt x="12214" y="5433"/>
                  <a:pt x="12220" y="5427"/>
                  <a:pt x="12220" y="5415"/>
                </a:cubicBezTo>
                <a:cubicBezTo>
                  <a:pt x="12244" y="5415"/>
                  <a:pt x="12244" y="5415"/>
                  <a:pt x="12244" y="5439"/>
                </a:cubicBezTo>
                <a:cubicBezTo>
                  <a:pt x="12244" y="5488"/>
                  <a:pt x="12195" y="5488"/>
                  <a:pt x="12195" y="5488"/>
                </a:cubicBezTo>
                <a:cubicBezTo>
                  <a:pt x="12195" y="5488"/>
                  <a:pt x="12195" y="5519"/>
                  <a:pt x="12208" y="5519"/>
                </a:cubicBezTo>
                <a:cubicBezTo>
                  <a:pt x="12211" y="5519"/>
                  <a:pt x="12215" y="5517"/>
                  <a:pt x="12220" y="5512"/>
                </a:cubicBezTo>
                <a:cubicBezTo>
                  <a:pt x="12244" y="5512"/>
                  <a:pt x="12293" y="5439"/>
                  <a:pt x="12342" y="5390"/>
                </a:cubicBezTo>
                <a:lnTo>
                  <a:pt x="12342" y="5512"/>
                </a:lnTo>
                <a:lnTo>
                  <a:pt x="12293" y="5512"/>
                </a:lnTo>
                <a:cubicBezTo>
                  <a:pt x="12293" y="5512"/>
                  <a:pt x="12317" y="5512"/>
                  <a:pt x="12366" y="5537"/>
                </a:cubicBezTo>
                <a:cubicBezTo>
                  <a:pt x="12366" y="5561"/>
                  <a:pt x="12390" y="5561"/>
                  <a:pt x="12390" y="5585"/>
                </a:cubicBezTo>
                <a:cubicBezTo>
                  <a:pt x="12390" y="5610"/>
                  <a:pt x="12390" y="5610"/>
                  <a:pt x="12390" y="5634"/>
                </a:cubicBezTo>
                <a:lnTo>
                  <a:pt x="12390" y="5707"/>
                </a:lnTo>
                <a:cubicBezTo>
                  <a:pt x="12390" y="5976"/>
                  <a:pt x="12390" y="6268"/>
                  <a:pt x="12366" y="6561"/>
                </a:cubicBezTo>
                <a:cubicBezTo>
                  <a:pt x="12366" y="6707"/>
                  <a:pt x="12342" y="6854"/>
                  <a:pt x="12342" y="7000"/>
                </a:cubicBezTo>
                <a:lnTo>
                  <a:pt x="12293" y="7439"/>
                </a:lnTo>
                <a:cubicBezTo>
                  <a:pt x="12268" y="7439"/>
                  <a:pt x="12244" y="7293"/>
                  <a:pt x="12244" y="7171"/>
                </a:cubicBezTo>
                <a:cubicBezTo>
                  <a:pt x="12244" y="7268"/>
                  <a:pt x="12244" y="7341"/>
                  <a:pt x="12220" y="7439"/>
                </a:cubicBezTo>
                <a:cubicBezTo>
                  <a:pt x="12227" y="7415"/>
                  <a:pt x="12233" y="7406"/>
                  <a:pt x="12236" y="7406"/>
                </a:cubicBezTo>
                <a:cubicBezTo>
                  <a:pt x="12252" y="7406"/>
                  <a:pt x="12231" y="7601"/>
                  <a:pt x="12238" y="7601"/>
                </a:cubicBezTo>
                <a:cubicBezTo>
                  <a:pt x="12239" y="7601"/>
                  <a:pt x="12241" y="7596"/>
                  <a:pt x="12244" y="7585"/>
                </a:cubicBezTo>
                <a:lnTo>
                  <a:pt x="12244" y="7585"/>
                </a:lnTo>
                <a:cubicBezTo>
                  <a:pt x="12317" y="8000"/>
                  <a:pt x="12171" y="8561"/>
                  <a:pt x="12220" y="8951"/>
                </a:cubicBezTo>
                <a:lnTo>
                  <a:pt x="13073" y="9415"/>
                </a:lnTo>
                <a:cubicBezTo>
                  <a:pt x="13342" y="9585"/>
                  <a:pt x="13634" y="9707"/>
                  <a:pt x="13927" y="9829"/>
                </a:cubicBezTo>
                <a:cubicBezTo>
                  <a:pt x="13927" y="9902"/>
                  <a:pt x="13927" y="10000"/>
                  <a:pt x="13902" y="10073"/>
                </a:cubicBezTo>
                <a:cubicBezTo>
                  <a:pt x="13951" y="9951"/>
                  <a:pt x="13951" y="9829"/>
                  <a:pt x="13951" y="9732"/>
                </a:cubicBezTo>
                <a:lnTo>
                  <a:pt x="13878" y="9707"/>
                </a:lnTo>
                <a:cubicBezTo>
                  <a:pt x="13878" y="9439"/>
                  <a:pt x="13927" y="9634"/>
                  <a:pt x="13927" y="9390"/>
                </a:cubicBezTo>
                <a:cubicBezTo>
                  <a:pt x="13976" y="9390"/>
                  <a:pt x="13976" y="9610"/>
                  <a:pt x="13976" y="9829"/>
                </a:cubicBezTo>
                <a:cubicBezTo>
                  <a:pt x="14000" y="9683"/>
                  <a:pt x="14000" y="9512"/>
                  <a:pt x="13976" y="9366"/>
                </a:cubicBezTo>
                <a:cubicBezTo>
                  <a:pt x="13985" y="9299"/>
                  <a:pt x="13995" y="9288"/>
                  <a:pt x="14006" y="9288"/>
                </a:cubicBezTo>
                <a:cubicBezTo>
                  <a:pt x="14011" y="9288"/>
                  <a:pt x="14016" y="9290"/>
                  <a:pt x="14022" y="9290"/>
                </a:cubicBezTo>
                <a:cubicBezTo>
                  <a:pt x="14036" y="9290"/>
                  <a:pt x="14052" y="9278"/>
                  <a:pt x="14073" y="9195"/>
                </a:cubicBezTo>
                <a:cubicBezTo>
                  <a:pt x="14049" y="9000"/>
                  <a:pt x="14049" y="8829"/>
                  <a:pt x="14073" y="8634"/>
                </a:cubicBezTo>
                <a:cubicBezTo>
                  <a:pt x="14146" y="8195"/>
                  <a:pt x="14049" y="7951"/>
                  <a:pt x="14122" y="7537"/>
                </a:cubicBezTo>
                <a:lnTo>
                  <a:pt x="14122" y="7537"/>
                </a:lnTo>
                <a:lnTo>
                  <a:pt x="14122" y="7585"/>
                </a:lnTo>
                <a:cubicBezTo>
                  <a:pt x="14169" y="7444"/>
                  <a:pt x="14171" y="7165"/>
                  <a:pt x="14193" y="6882"/>
                </a:cubicBezTo>
                <a:lnTo>
                  <a:pt x="14193" y="6882"/>
                </a:lnTo>
                <a:cubicBezTo>
                  <a:pt x="14188" y="6910"/>
                  <a:pt x="14177" y="6934"/>
                  <a:pt x="14167" y="6934"/>
                </a:cubicBezTo>
                <a:cubicBezTo>
                  <a:pt x="14156" y="6934"/>
                  <a:pt x="14146" y="6906"/>
                  <a:pt x="14146" y="6829"/>
                </a:cubicBezTo>
                <a:cubicBezTo>
                  <a:pt x="14195" y="6537"/>
                  <a:pt x="14171" y="6293"/>
                  <a:pt x="14220" y="6073"/>
                </a:cubicBezTo>
                <a:lnTo>
                  <a:pt x="14171" y="5829"/>
                </a:lnTo>
                <a:lnTo>
                  <a:pt x="14171" y="5561"/>
                </a:lnTo>
                <a:cubicBezTo>
                  <a:pt x="14171" y="5366"/>
                  <a:pt x="14171" y="5195"/>
                  <a:pt x="14146" y="5024"/>
                </a:cubicBezTo>
                <a:cubicBezTo>
                  <a:pt x="14098" y="4634"/>
                  <a:pt x="14049" y="4171"/>
                  <a:pt x="13976" y="3659"/>
                </a:cubicBezTo>
                <a:lnTo>
                  <a:pt x="13317" y="3244"/>
                </a:lnTo>
                <a:cubicBezTo>
                  <a:pt x="13220" y="3171"/>
                  <a:pt x="13098" y="3122"/>
                  <a:pt x="12976" y="3049"/>
                </a:cubicBezTo>
                <a:lnTo>
                  <a:pt x="12537" y="2829"/>
                </a:lnTo>
                <a:cubicBezTo>
                  <a:pt x="12244" y="2927"/>
                  <a:pt x="11976" y="3073"/>
                  <a:pt x="11683" y="3195"/>
                </a:cubicBezTo>
                <a:cubicBezTo>
                  <a:pt x="11537" y="3268"/>
                  <a:pt x="11390" y="3341"/>
                  <a:pt x="11268" y="3439"/>
                </a:cubicBezTo>
                <a:lnTo>
                  <a:pt x="11049" y="3561"/>
                </a:lnTo>
                <a:cubicBezTo>
                  <a:pt x="10976" y="3585"/>
                  <a:pt x="10903" y="3659"/>
                  <a:pt x="10829" y="3683"/>
                </a:cubicBezTo>
                <a:lnTo>
                  <a:pt x="10610" y="3829"/>
                </a:lnTo>
                <a:lnTo>
                  <a:pt x="10488" y="3951"/>
                </a:lnTo>
                <a:lnTo>
                  <a:pt x="10244" y="4122"/>
                </a:lnTo>
                <a:cubicBezTo>
                  <a:pt x="10098" y="4268"/>
                  <a:pt x="9951" y="4390"/>
                  <a:pt x="9829" y="4512"/>
                </a:cubicBezTo>
                <a:cubicBezTo>
                  <a:pt x="9812" y="4530"/>
                  <a:pt x="9794" y="4548"/>
                  <a:pt x="9776" y="4565"/>
                </a:cubicBezTo>
                <a:lnTo>
                  <a:pt x="9776" y="4565"/>
                </a:lnTo>
                <a:cubicBezTo>
                  <a:pt x="9804" y="4117"/>
                  <a:pt x="9797" y="3672"/>
                  <a:pt x="9756" y="3244"/>
                </a:cubicBezTo>
                <a:cubicBezTo>
                  <a:pt x="9781" y="3122"/>
                  <a:pt x="9781" y="3000"/>
                  <a:pt x="9756" y="2878"/>
                </a:cubicBezTo>
                <a:cubicBezTo>
                  <a:pt x="9756" y="2756"/>
                  <a:pt x="9732" y="2634"/>
                  <a:pt x="9707" y="2512"/>
                </a:cubicBezTo>
                <a:lnTo>
                  <a:pt x="9317" y="2171"/>
                </a:lnTo>
                <a:lnTo>
                  <a:pt x="9317" y="2171"/>
                </a:lnTo>
                <a:cubicBezTo>
                  <a:pt x="9366" y="2244"/>
                  <a:pt x="9390" y="2268"/>
                  <a:pt x="9366" y="2268"/>
                </a:cubicBezTo>
                <a:cubicBezTo>
                  <a:pt x="9342" y="2268"/>
                  <a:pt x="9317" y="2244"/>
                  <a:pt x="9268" y="2220"/>
                </a:cubicBezTo>
                <a:lnTo>
                  <a:pt x="9098" y="2049"/>
                </a:lnTo>
                <a:cubicBezTo>
                  <a:pt x="8927" y="1976"/>
                  <a:pt x="8927" y="2000"/>
                  <a:pt x="8903" y="1976"/>
                </a:cubicBezTo>
                <a:cubicBezTo>
                  <a:pt x="8878" y="1976"/>
                  <a:pt x="8854" y="1976"/>
                  <a:pt x="8805" y="1951"/>
                </a:cubicBezTo>
                <a:lnTo>
                  <a:pt x="8683" y="1927"/>
                </a:lnTo>
                <a:lnTo>
                  <a:pt x="8464" y="1829"/>
                </a:lnTo>
                <a:lnTo>
                  <a:pt x="8366" y="1805"/>
                </a:lnTo>
                <a:cubicBezTo>
                  <a:pt x="8220" y="1854"/>
                  <a:pt x="8049" y="1927"/>
                  <a:pt x="7829" y="2000"/>
                </a:cubicBezTo>
                <a:lnTo>
                  <a:pt x="7683" y="2073"/>
                </a:lnTo>
                <a:lnTo>
                  <a:pt x="7488" y="2171"/>
                </a:lnTo>
                <a:lnTo>
                  <a:pt x="7122" y="2366"/>
                </a:lnTo>
                <a:cubicBezTo>
                  <a:pt x="6878" y="2537"/>
                  <a:pt x="6586" y="2707"/>
                  <a:pt x="6342" y="2927"/>
                </a:cubicBezTo>
                <a:cubicBezTo>
                  <a:pt x="6171" y="3073"/>
                  <a:pt x="6000" y="3220"/>
                  <a:pt x="5829" y="3366"/>
                </a:cubicBezTo>
                <a:lnTo>
                  <a:pt x="5342" y="3805"/>
                </a:lnTo>
                <a:cubicBezTo>
                  <a:pt x="5220" y="3902"/>
                  <a:pt x="5244" y="3902"/>
                  <a:pt x="5195" y="3927"/>
                </a:cubicBezTo>
                <a:lnTo>
                  <a:pt x="5147" y="3976"/>
                </a:lnTo>
                <a:cubicBezTo>
                  <a:pt x="5073" y="4049"/>
                  <a:pt x="5000" y="4098"/>
                  <a:pt x="4927" y="4122"/>
                </a:cubicBezTo>
                <a:cubicBezTo>
                  <a:pt x="4903" y="4146"/>
                  <a:pt x="4854" y="4171"/>
                  <a:pt x="4805" y="4171"/>
                </a:cubicBezTo>
                <a:lnTo>
                  <a:pt x="4781" y="4195"/>
                </a:lnTo>
                <a:cubicBezTo>
                  <a:pt x="4781" y="4171"/>
                  <a:pt x="4781" y="4146"/>
                  <a:pt x="4781" y="4122"/>
                </a:cubicBezTo>
                <a:cubicBezTo>
                  <a:pt x="4781" y="4098"/>
                  <a:pt x="4781" y="4049"/>
                  <a:pt x="4781" y="4000"/>
                </a:cubicBezTo>
                <a:lnTo>
                  <a:pt x="4781" y="3976"/>
                </a:lnTo>
                <a:cubicBezTo>
                  <a:pt x="4781" y="3951"/>
                  <a:pt x="4781" y="3927"/>
                  <a:pt x="4781" y="3902"/>
                </a:cubicBezTo>
                <a:lnTo>
                  <a:pt x="4781" y="3756"/>
                </a:lnTo>
                <a:cubicBezTo>
                  <a:pt x="4781" y="3512"/>
                  <a:pt x="4830" y="3293"/>
                  <a:pt x="4830" y="3049"/>
                </a:cubicBezTo>
                <a:cubicBezTo>
                  <a:pt x="4854" y="2805"/>
                  <a:pt x="4878" y="2537"/>
                  <a:pt x="4903" y="2293"/>
                </a:cubicBezTo>
                <a:cubicBezTo>
                  <a:pt x="4951" y="1781"/>
                  <a:pt x="4976" y="1293"/>
                  <a:pt x="5025" y="829"/>
                </a:cubicBezTo>
                <a:lnTo>
                  <a:pt x="4781" y="610"/>
                </a:lnTo>
                <a:lnTo>
                  <a:pt x="4756" y="585"/>
                </a:lnTo>
                <a:lnTo>
                  <a:pt x="4756" y="561"/>
                </a:lnTo>
                <a:lnTo>
                  <a:pt x="4732" y="537"/>
                </a:lnTo>
                <a:lnTo>
                  <a:pt x="4683" y="464"/>
                </a:lnTo>
                <a:lnTo>
                  <a:pt x="4561" y="342"/>
                </a:lnTo>
                <a:lnTo>
                  <a:pt x="4561" y="342"/>
                </a:lnTo>
                <a:cubicBezTo>
                  <a:pt x="4391" y="195"/>
                  <a:pt x="4439" y="146"/>
                  <a:pt x="4342" y="49"/>
                </a:cubicBezTo>
                <a:lnTo>
                  <a:pt x="4317" y="0"/>
                </a:lnTo>
                <a:close/>
              </a:path>
            </a:pathLst>
          </a:custGeom>
          <a:solidFill>
            <a:srgbClr val="0141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 rot="-8386458">
            <a:off x="8471017" y="4609639"/>
            <a:ext cx="388388" cy="262585"/>
          </a:xfrm>
          <a:custGeom>
            <a:avLst/>
            <a:gdLst/>
            <a:ahLst/>
            <a:cxnLst/>
            <a:rect l="l" t="t" r="r" b="b"/>
            <a:pathLst>
              <a:path w="16415" h="11098" extrusionOk="0">
                <a:moveTo>
                  <a:pt x="14537" y="2268"/>
                </a:moveTo>
                <a:cubicBezTo>
                  <a:pt x="14546" y="2287"/>
                  <a:pt x="14555" y="2306"/>
                  <a:pt x="14564" y="2325"/>
                </a:cubicBezTo>
                <a:lnTo>
                  <a:pt x="14564" y="2325"/>
                </a:lnTo>
                <a:cubicBezTo>
                  <a:pt x="14559" y="2307"/>
                  <a:pt x="14549" y="2287"/>
                  <a:pt x="14537" y="2268"/>
                </a:cubicBezTo>
                <a:close/>
                <a:moveTo>
                  <a:pt x="11890" y="6000"/>
                </a:moveTo>
                <a:lnTo>
                  <a:pt x="11890" y="6000"/>
                </a:lnTo>
                <a:cubicBezTo>
                  <a:pt x="11886" y="6017"/>
                  <a:pt x="11882" y="6034"/>
                  <a:pt x="11878" y="6049"/>
                </a:cubicBezTo>
                <a:cubicBezTo>
                  <a:pt x="11887" y="6040"/>
                  <a:pt x="11891" y="6022"/>
                  <a:pt x="11890" y="6000"/>
                </a:cubicBezTo>
                <a:close/>
                <a:moveTo>
                  <a:pt x="6388" y="9388"/>
                </a:moveTo>
                <a:lnTo>
                  <a:pt x="6388" y="9388"/>
                </a:lnTo>
                <a:cubicBezTo>
                  <a:pt x="6383" y="9395"/>
                  <a:pt x="6380" y="9400"/>
                  <a:pt x="6381" y="9400"/>
                </a:cubicBezTo>
                <a:cubicBezTo>
                  <a:pt x="6381" y="9400"/>
                  <a:pt x="6384" y="9397"/>
                  <a:pt x="6391" y="9390"/>
                </a:cubicBezTo>
                <a:cubicBezTo>
                  <a:pt x="6391" y="9390"/>
                  <a:pt x="6390" y="9389"/>
                  <a:pt x="6388" y="9388"/>
                </a:cubicBezTo>
                <a:close/>
                <a:moveTo>
                  <a:pt x="13000" y="0"/>
                </a:moveTo>
                <a:lnTo>
                  <a:pt x="12171" y="49"/>
                </a:lnTo>
                <a:cubicBezTo>
                  <a:pt x="12074" y="49"/>
                  <a:pt x="12000" y="73"/>
                  <a:pt x="11903" y="73"/>
                </a:cubicBezTo>
                <a:lnTo>
                  <a:pt x="11659" y="146"/>
                </a:lnTo>
                <a:lnTo>
                  <a:pt x="11391" y="220"/>
                </a:lnTo>
                <a:lnTo>
                  <a:pt x="11000" y="293"/>
                </a:lnTo>
                <a:cubicBezTo>
                  <a:pt x="10952" y="439"/>
                  <a:pt x="10903" y="610"/>
                  <a:pt x="10878" y="756"/>
                </a:cubicBezTo>
                <a:cubicBezTo>
                  <a:pt x="10830" y="902"/>
                  <a:pt x="10781" y="1073"/>
                  <a:pt x="10757" y="1219"/>
                </a:cubicBezTo>
                <a:cubicBezTo>
                  <a:pt x="10708" y="1561"/>
                  <a:pt x="10635" y="1878"/>
                  <a:pt x="10586" y="2219"/>
                </a:cubicBezTo>
                <a:cubicBezTo>
                  <a:pt x="10561" y="2366"/>
                  <a:pt x="10513" y="2537"/>
                  <a:pt x="10488" y="2707"/>
                </a:cubicBezTo>
                <a:cubicBezTo>
                  <a:pt x="10464" y="2854"/>
                  <a:pt x="10439" y="3024"/>
                  <a:pt x="10439" y="3195"/>
                </a:cubicBezTo>
                <a:cubicBezTo>
                  <a:pt x="10415" y="3341"/>
                  <a:pt x="10391" y="3561"/>
                  <a:pt x="10366" y="3732"/>
                </a:cubicBezTo>
                <a:cubicBezTo>
                  <a:pt x="10318" y="4024"/>
                  <a:pt x="10293" y="4341"/>
                  <a:pt x="10269" y="4585"/>
                </a:cubicBezTo>
                <a:cubicBezTo>
                  <a:pt x="10269" y="4707"/>
                  <a:pt x="10220" y="4829"/>
                  <a:pt x="10220" y="4927"/>
                </a:cubicBezTo>
                <a:cubicBezTo>
                  <a:pt x="10220" y="4975"/>
                  <a:pt x="10220" y="5000"/>
                  <a:pt x="10196" y="5049"/>
                </a:cubicBezTo>
                <a:cubicBezTo>
                  <a:pt x="10196" y="5097"/>
                  <a:pt x="10171" y="5146"/>
                  <a:pt x="10171" y="5195"/>
                </a:cubicBezTo>
                <a:cubicBezTo>
                  <a:pt x="10171" y="5244"/>
                  <a:pt x="10147" y="5293"/>
                  <a:pt x="10147" y="5317"/>
                </a:cubicBezTo>
                <a:cubicBezTo>
                  <a:pt x="10122" y="5293"/>
                  <a:pt x="10074" y="5268"/>
                  <a:pt x="10049" y="5244"/>
                </a:cubicBezTo>
                <a:lnTo>
                  <a:pt x="9927" y="5146"/>
                </a:lnTo>
                <a:lnTo>
                  <a:pt x="9171" y="4366"/>
                </a:lnTo>
                <a:cubicBezTo>
                  <a:pt x="8927" y="4097"/>
                  <a:pt x="8683" y="3854"/>
                  <a:pt x="8440" y="3634"/>
                </a:cubicBezTo>
                <a:lnTo>
                  <a:pt x="8074" y="3268"/>
                </a:lnTo>
                <a:cubicBezTo>
                  <a:pt x="7879" y="3097"/>
                  <a:pt x="7683" y="2902"/>
                  <a:pt x="7513" y="2780"/>
                </a:cubicBezTo>
                <a:cubicBezTo>
                  <a:pt x="7269" y="2537"/>
                  <a:pt x="6952" y="2268"/>
                  <a:pt x="6635" y="2024"/>
                </a:cubicBezTo>
                <a:cubicBezTo>
                  <a:pt x="6562" y="2024"/>
                  <a:pt x="6513" y="2024"/>
                  <a:pt x="6464" y="2049"/>
                </a:cubicBezTo>
                <a:lnTo>
                  <a:pt x="6318" y="2049"/>
                </a:lnTo>
                <a:cubicBezTo>
                  <a:pt x="6488" y="2049"/>
                  <a:pt x="6440" y="2098"/>
                  <a:pt x="6318" y="2122"/>
                </a:cubicBezTo>
                <a:cubicBezTo>
                  <a:pt x="5708" y="2195"/>
                  <a:pt x="5927" y="2171"/>
                  <a:pt x="5805" y="2195"/>
                </a:cubicBezTo>
                <a:cubicBezTo>
                  <a:pt x="5805" y="2195"/>
                  <a:pt x="5757" y="2219"/>
                  <a:pt x="5708" y="2268"/>
                </a:cubicBezTo>
                <a:lnTo>
                  <a:pt x="5488" y="2390"/>
                </a:lnTo>
                <a:cubicBezTo>
                  <a:pt x="5366" y="2439"/>
                  <a:pt x="5269" y="2512"/>
                  <a:pt x="5074" y="2610"/>
                </a:cubicBezTo>
                <a:cubicBezTo>
                  <a:pt x="5025" y="2805"/>
                  <a:pt x="4952" y="2976"/>
                  <a:pt x="4903" y="3219"/>
                </a:cubicBezTo>
                <a:cubicBezTo>
                  <a:pt x="4879" y="3341"/>
                  <a:pt x="4830" y="3463"/>
                  <a:pt x="4805" y="3585"/>
                </a:cubicBezTo>
                <a:cubicBezTo>
                  <a:pt x="4757" y="3707"/>
                  <a:pt x="4732" y="3829"/>
                  <a:pt x="4708" y="3976"/>
                </a:cubicBezTo>
                <a:cubicBezTo>
                  <a:pt x="4683" y="4097"/>
                  <a:pt x="4659" y="4244"/>
                  <a:pt x="4635" y="4390"/>
                </a:cubicBezTo>
                <a:cubicBezTo>
                  <a:pt x="4635" y="4463"/>
                  <a:pt x="4610" y="4536"/>
                  <a:pt x="4610" y="4610"/>
                </a:cubicBezTo>
                <a:cubicBezTo>
                  <a:pt x="4610" y="4658"/>
                  <a:pt x="4610" y="4707"/>
                  <a:pt x="4586" y="4756"/>
                </a:cubicBezTo>
                <a:cubicBezTo>
                  <a:pt x="4562" y="4951"/>
                  <a:pt x="4562" y="5146"/>
                  <a:pt x="4537" y="5341"/>
                </a:cubicBezTo>
                <a:cubicBezTo>
                  <a:pt x="4513" y="5732"/>
                  <a:pt x="4513" y="6146"/>
                  <a:pt x="4537" y="6536"/>
                </a:cubicBezTo>
                <a:lnTo>
                  <a:pt x="4537" y="6683"/>
                </a:lnTo>
                <a:lnTo>
                  <a:pt x="4537" y="6805"/>
                </a:lnTo>
                <a:cubicBezTo>
                  <a:pt x="4537" y="6829"/>
                  <a:pt x="4537" y="6878"/>
                  <a:pt x="4537" y="6902"/>
                </a:cubicBezTo>
                <a:cubicBezTo>
                  <a:pt x="4562" y="6975"/>
                  <a:pt x="4562" y="7049"/>
                  <a:pt x="4586" y="7122"/>
                </a:cubicBezTo>
                <a:lnTo>
                  <a:pt x="4635" y="7195"/>
                </a:lnTo>
                <a:lnTo>
                  <a:pt x="4659" y="7219"/>
                </a:lnTo>
                <a:cubicBezTo>
                  <a:pt x="4647" y="7232"/>
                  <a:pt x="4635" y="7238"/>
                  <a:pt x="4623" y="7238"/>
                </a:cubicBezTo>
                <a:cubicBezTo>
                  <a:pt x="4610" y="7238"/>
                  <a:pt x="4598" y="7232"/>
                  <a:pt x="4586" y="7219"/>
                </a:cubicBezTo>
                <a:cubicBezTo>
                  <a:pt x="4537" y="7219"/>
                  <a:pt x="4488" y="7195"/>
                  <a:pt x="4440" y="7171"/>
                </a:cubicBezTo>
                <a:lnTo>
                  <a:pt x="4415" y="7171"/>
                </a:lnTo>
                <a:lnTo>
                  <a:pt x="4415" y="7146"/>
                </a:lnTo>
                <a:cubicBezTo>
                  <a:pt x="4366" y="7146"/>
                  <a:pt x="4318" y="7097"/>
                  <a:pt x="4269" y="7073"/>
                </a:cubicBezTo>
                <a:cubicBezTo>
                  <a:pt x="4244" y="7049"/>
                  <a:pt x="4196" y="7024"/>
                  <a:pt x="4171" y="7000"/>
                </a:cubicBezTo>
                <a:lnTo>
                  <a:pt x="4098" y="6951"/>
                </a:lnTo>
                <a:lnTo>
                  <a:pt x="4049" y="6902"/>
                </a:lnTo>
                <a:lnTo>
                  <a:pt x="3927" y="6805"/>
                </a:lnTo>
                <a:cubicBezTo>
                  <a:pt x="3757" y="6683"/>
                  <a:pt x="3610" y="6536"/>
                  <a:pt x="3440" y="6414"/>
                </a:cubicBezTo>
                <a:lnTo>
                  <a:pt x="2684" y="5805"/>
                </a:lnTo>
                <a:lnTo>
                  <a:pt x="2025" y="5244"/>
                </a:lnTo>
                <a:cubicBezTo>
                  <a:pt x="1830" y="5097"/>
                  <a:pt x="1684" y="5000"/>
                  <a:pt x="1586" y="4902"/>
                </a:cubicBezTo>
                <a:lnTo>
                  <a:pt x="1586" y="4902"/>
                </a:lnTo>
                <a:lnTo>
                  <a:pt x="1684" y="5000"/>
                </a:lnTo>
                <a:lnTo>
                  <a:pt x="1684" y="5000"/>
                </a:lnTo>
                <a:lnTo>
                  <a:pt x="1586" y="4927"/>
                </a:lnTo>
                <a:cubicBezTo>
                  <a:pt x="1366" y="5000"/>
                  <a:pt x="1147" y="5000"/>
                  <a:pt x="927" y="5000"/>
                </a:cubicBezTo>
                <a:cubicBezTo>
                  <a:pt x="976" y="5049"/>
                  <a:pt x="806" y="5097"/>
                  <a:pt x="659" y="5097"/>
                </a:cubicBezTo>
                <a:lnTo>
                  <a:pt x="635" y="5097"/>
                </a:lnTo>
                <a:lnTo>
                  <a:pt x="586" y="5122"/>
                </a:lnTo>
                <a:cubicBezTo>
                  <a:pt x="537" y="5195"/>
                  <a:pt x="464" y="5268"/>
                  <a:pt x="367" y="5390"/>
                </a:cubicBezTo>
                <a:lnTo>
                  <a:pt x="318" y="5463"/>
                </a:lnTo>
                <a:cubicBezTo>
                  <a:pt x="269" y="5512"/>
                  <a:pt x="245" y="5536"/>
                  <a:pt x="220" y="5585"/>
                </a:cubicBezTo>
                <a:lnTo>
                  <a:pt x="49" y="5780"/>
                </a:lnTo>
                <a:lnTo>
                  <a:pt x="49" y="6073"/>
                </a:lnTo>
                <a:lnTo>
                  <a:pt x="1" y="6024"/>
                </a:lnTo>
                <a:lnTo>
                  <a:pt x="1" y="6024"/>
                </a:lnTo>
                <a:cubicBezTo>
                  <a:pt x="25" y="6317"/>
                  <a:pt x="74" y="6707"/>
                  <a:pt x="74" y="7073"/>
                </a:cubicBezTo>
                <a:cubicBezTo>
                  <a:pt x="74" y="7244"/>
                  <a:pt x="98" y="7414"/>
                  <a:pt x="123" y="7610"/>
                </a:cubicBezTo>
                <a:cubicBezTo>
                  <a:pt x="147" y="7756"/>
                  <a:pt x="171" y="7902"/>
                  <a:pt x="196" y="8000"/>
                </a:cubicBezTo>
                <a:cubicBezTo>
                  <a:pt x="196" y="8122"/>
                  <a:pt x="220" y="8244"/>
                  <a:pt x="245" y="8390"/>
                </a:cubicBezTo>
                <a:cubicBezTo>
                  <a:pt x="245" y="8439"/>
                  <a:pt x="245" y="8488"/>
                  <a:pt x="269" y="8536"/>
                </a:cubicBezTo>
                <a:cubicBezTo>
                  <a:pt x="269" y="8585"/>
                  <a:pt x="269" y="8610"/>
                  <a:pt x="293" y="8658"/>
                </a:cubicBezTo>
                <a:cubicBezTo>
                  <a:pt x="318" y="8853"/>
                  <a:pt x="367" y="9049"/>
                  <a:pt x="391" y="9268"/>
                </a:cubicBezTo>
                <a:cubicBezTo>
                  <a:pt x="440" y="9463"/>
                  <a:pt x="513" y="9683"/>
                  <a:pt x="562" y="9878"/>
                </a:cubicBezTo>
                <a:cubicBezTo>
                  <a:pt x="635" y="10073"/>
                  <a:pt x="708" y="10268"/>
                  <a:pt x="806" y="10488"/>
                </a:cubicBezTo>
                <a:lnTo>
                  <a:pt x="806" y="10561"/>
                </a:lnTo>
                <a:cubicBezTo>
                  <a:pt x="806" y="10609"/>
                  <a:pt x="806" y="10683"/>
                  <a:pt x="830" y="10756"/>
                </a:cubicBezTo>
                <a:lnTo>
                  <a:pt x="903" y="11024"/>
                </a:lnTo>
                <a:lnTo>
                  <a:pt x="952" y="11097"/>
                </a:lnTo>
                <a:lnTo>
                  <a:pt x="1220" y="11097"/>
                </a:lnTo>
                <a:cubicBezTo>
                  <a:pt x="1391" y="11097"/>
                  <a:pt x="1586" y="11073"/>
                  <a:pt x="1781" y="11024"/>
                </a:cubicBezTo>
                <a:cubicBezTo>
                  <a:pt x="2171" y="10902"/>
                  <a:pt x="2537" y="10609"/>
                  <a:pt x="2488" y="10146"/>
                </a:cubicBezTo>
                <a:lnTo>
                  <a:pt x="2537" y="10146"/>
                </a:lnTo>
                <a:cubicBezTo>
                  <a:pt x="2537" y="10146"/>
                  <a:pt x="2464" y="10000"/>
                  <a:pt x="2464" y="10000"/>
                </a:cubicBezTo>
                <a:cubicBezTo>
                  <a:pt x="2415" y="9780"/>
                  <a:pt x="2318" y="9683"/>
                  <a:pt x="2366" y="9683"/>
                </a:cubicBezTo>
                <a:lnTo>
                  <a:pt x="2464" y="9975"/>
                </a:lnTo>
                <a:cubicBezTo>
                  <a:pt x="2445" y="9889"/>
                  <a:pt x="2441" y="9859"/>
                  <a:pt x="2447" y="9859"/>
                </a:cubicBezTo>
                <a:cubicBezTo>
                  <a:pt x="2457" y="9859"/>
                  <a:pt x="2493" y="9931"/>
                  <a:pt x="2537" y="9975"/>
                </a:cubicBezTo>
                <a:cubicBezTo>
                  <a:pt x="2488" y="9878"/>
                  <a:pt x="2488" y="9805"/>
                  <a:pt x="2464" y="9731"/>
                </a:cubicBezTo>
                <a:cubicBezTo>
                  <a:pt x="2458" y="9720"/>
                  <a:pt x="2455" y="9715"/>
                  <a:pt x="2454" y="9715"/>
                </a:cubicBezTo>
                <a:cubicBezTo>
                  <a:pt x="2450" y="9715"/>
                  <a:pt x="2464" y="9767"/>
                  <a:pt x="2464" y="9805"/>
                </a:cubicBezTo>
                <a:cubicBezTo>
                  <a:pt x="2391" y="9683"/>
                  <a:pt x="2318" y="9536"/>
                  <a:pt x="2269" y="9414"/>
                </a:cubicBezTo>
                <a:cubicBezTo>
                  <a:pt x="2220" y="9195"/>
                  <a:pt x="2342" y="9366"/>
                  <a:pt x="2269" y="9097"/>
                </a:cubicBezTo>
                <a:cubicBezTo>
                  <a:pt x="2220" y="8878"/>
                  <a:pt x="2171" y="8683"/>
                  <a:pt x="2123" y="8463"/>
                </a:cubicBezTo>
                <a:lnTo>
                  <a:pt x="2049" y="8122"/>
                </a:lnTo>
                <a:lnTo>
                  <a:pt x="2049" y="8049"/>
                </a:lnTo>
                <a:lnTo>
                  <a:pt x="2049" y="8024"/>
                </a:lnTo>
                <a:cubicBezTo>
                  <a:pt x="2049" y="7975"/>
                  <a:pt x="2049" y="7951"/>
                  <a:pt x="2074" y="7927"/>
                </a:cubicBezTo>
                <a:lnTo>
                  <a:pt x="2074" y="7878"/>
                </a:lnTo>
                <a:lnTo>
                  <a:pt x="2098" y="7878"/>
                </a:lnTo>
                <a:cubicBezTo>
                  <a:pt x="2123" y="7902"/>
                  <a:pt x="2098" y="7902"/>
                  <a:pt x="2123" y="7927"/>
                </a:cubicBezTo>
                <a:lnTo>
                  <a:pt x="2147" y="7927"/>
                </a:lnTo>
                <a:cubicBezTo>
                  <a:pt x="2147" y="7943"/>
                  <a:pt x="2147" y="7959"/>
                  <a:pt x="2147" y="7975"/>
                </a:cubicBezTo>
                <a:lnTo>
                  <a:pt x="2220" y="8049"/>
                </a:lnTo>
                <a:lnTo>
                  <a:pt x="2586" y="8317"/>
                </a:lnTo>
                <a:cubicBezTo>
                  <a:pt x="2635" y="8366"/>
                  <a:pt x="2708" y="8414"/>
                  <a:pt x="2781" y="8463"/>
                </a:cubicBezTo>
                <a:cubicBezTo>
                  <a:pt x="2830" y="8512"/>
                  <a:pt x="2879" y="8536"/>
                  <a:pt x="3001" y="8634"/>
                </a:cubicBezTo>
                <a:lnTo>
                  <a:pt x="3635" y="9073"/>
                </a:lnTo>
                <a:cubicBezTo>
                  <a:pt x="4025" y="9317"/>
                  <a:pt x="4293" y="9463"/>
                  <a:pt x="4293" y="9463"/>
                </a:cubicBezTo>
                <a:lnTo>
                  <a:pt x="4342" y="9390"/>
                </a:lnTo>
                <a:cubicBezTo>
                  <a:pt x="4513" y="9463"/>
                  <a:pt x="4659" y="9561"/>
                  <a:pt x="4805" y="9683"/>
                </a:cubicBezTo>
                <a:cubicBezTo>
                  <a:pt x="4830" y="9731"/>
                  <a:pt x="4879" y="9756"/>
                  <a:pt x="4903" y="9780"/>
                </a:cubicBezTo>
                <a:lnTo>
                  <a:pt x="5025" y="9853"/>
                </a:lnTo>
                <a:lnTo>
                  <a:pt x="5220" y="9927"/>
                </a:lnTo>
                <a:cubicBezTo>
                  <a:pt x="5391" y="9951"/>
                  <a:pt x="5562" y="10000"/>
                  <a:pt x="5732" y="10097"/>
                </a:cubicBezTo>
                <a:cubicBezTo>
                  <a:pt x="5805" y="10024"/>
                  <a:pt x="5879" y="9951"/>
                  <a:pt x="5952" y="9878"/>
                </a:cubicBezTo>
                <a:lnTo>
                  <a:pt x="6025" y="9805"/>
                </a:lnTo>
                <a:cubicBezTo>
                  <a:pt x="6025" y="9780"/>
                  <a:pt x="6049" y="9756"/>
                  <a:pt x="6049" y="9731"/>
                </a:cubicBezTo>
                <a:cubicBezTo>
                  <a:pt x="6049" y="9731"/>
                  <a:pt x="6146" y="9654"/>
                  <a:pt x="6167" y="9654"/>
                </a:cubicBezTo>
                <a:cubicBezTo>
                  <a:pt x="6170" y="9654"/>
                  <a:pt x="6171" y="9656"/>
                  <a:pt x="6171" y="9658"/>
                </a:cubicBezTo>
                <a:cubicBezTo>
                  <a:pt x="6171" y="9585"/>
                  <a:pt x="6269" y="9536"/>
                  <a:pt x="6342" y="9463"/>
                </a:cubicBezTo>
                <a:cubicBezTo>
                  <a:pt x="6357" y="9440"/>
                  <a:pt x="6361" y="9431"/>
                  <a:pt x="6357" y="9431"/>
                </a:cubicBezTo>
                <a:cubicBezTo>
                  <a:pt x="6349" y="9431"/>
                  <a:pt x="6310" y="9471"/>
                  <a:pt x="6293" y="9488"/>
                </a:cubicBezTo>
                <a:lnTo>
                  <a:pt x="6366" y="9390"/>
                </a:lnTo>
                <a:cubicBezTo>
                  <a:pt x="6366" y="9382"/>
                  <a:pt x="6369" y="9379"/>
                  <a:pt x="6373" y="9379"/>
                </a:cubicBezTo>
                <a:cubicBezTo>
                  <a:pt x="6378" y="9379"/>
                  <a:pt x="6385" y="9384"/>
                  <a:pt x="6388" y="9388"/>
                </a:cubicBezTo>
                <a:lnTo>
                  <a:pt x="6388" y="9388"/>
                </a:lnTo>
                <a:cubicBezTo>
                  <a:pt x="6395" y="9378"/>
                  <a:pt x="6405" y="9361"/>
                  <a:pt x="6415" y="9341"/>
                </a:cubicBezTo>
                <a:cubicBezTo>
                  <a:pt x="6464" y="9244"/>
                  <a:pt x="6586" y="9097"/>
                  <a:pt x="7074" y="8488"/>
                </a:cubicBezTo>
                <a:cubicBezTo>
                  <a:pt x="7025" y="8366"/>
                  <a:pt x="6976" y="8268"/>
                  <a:pt x="6927" y="8146"/>
                </a:cubicBezTo>
                <a:lnTo>
                  <a:pt x="6854" y="8000"/>
                </a:lnTo>
                <a:cubicBezTo>
                  <a:pt x="6830" y="7951"/>
                  <a:pt x="6805" y="7878"/>
                  <a:pt x="6805" y="7829"/>
                </a:cubicBezTo>
                <a:cubicBezTo>
                  <a:pt x="6757" y="7658"/>
                  <a:pt x="6708" y="7463"/>
                  <a:pt x="6683" y="7268"/>
                </a:cubicBezTo>
                <a:cubicBezTo>
                  <a:pt x="6659" y="7171"/>
                  <a:pt x="6635" y="7073"/>
                  <a:pt x="6610" y="6975"/>
                </a:cubicBezTo>
                <a:lnTo>
                  <a:pt x="6586" y="6683"/>
                </a:lnTo>
                <a:lnTo>
                  <a:pt x="6562" y="6561"/>
                </a:lnTo>
                <a:lnTo>
                  <a:pt x="6562" y="6488"/>
                </a:lnTo>
                <a:lnTo>
                  <a:pt x="6562" y="6366"/>
                </a:lnTo>
                <a:cubicBezTo>
                  <a:pt x="6562" y="6024"/>
                  <a:pt x="6562" y="5707"/>
                  <a:pt x="6586" y="5366"/>
                </a:cubicBezTo>
                <a:cubicBezTo>
                  <a:pt x="6586" y="5219"/>
                  <a:pt x="6610" y="5073"/>
                  <a:pt x="6610" y="4927"/>
                </a:cubicBezTo>
                <a:lnTo>
                  <a:pt x="6610" y="4878"/>
                </a:lnTo>
                <a:cubicBezTo>
                  <a:pt x="6598" y="4854"/>
                  <a:pt x="6598" y="4854"/>
                  <a:pt x="6592" y="4854"/>
                </a:cubicBezTo>
                <a:cubicBezTo>
                  <a:pt x="6586" y="4854"/>
                  <a:pt x="6574" y="4854"/>
                  <a:pt x="6537" y="4829"/>
                </a:cubicBezTo>
                <a:cubicBezTo>
                  <a:pt x="6464" y="4780"/>
                  <a:pt x="6561" y="4805"/>
                  <a:pt x="6537" y="4756"/>
                </a:cubicBezTo>
                <a:lnTo>
                  <a:pt x="6537" y="4756"/>
                </a:lnTo>
                <a:cubicBezTo>
                  <a:pt x="6562" y="4805"/>
                  <a:pt x="6586" y="4805"/>
                  <a:pt x="6586" y="4805"/>
                </a:cubicBezTo>
                <a:cubicBezTo>
                  <a:pt x="6586" y="4805"/>
                  <a:pt x="6586" y="4805"/>
                  <a:pt x="6635" y="4902"/>
                </a:cubicBezTo>
                <a:lnTo>
                  <a:pt x="6610" y="4805"/>
                </a:lnTo>
                <a:lnTo>
                  <a:pt x="6635" y="4854"/>
                </a:lnTo>
                <a:cubicBezTo>
                  <a:pt x="6635" y="4854"/>
                  <a:pt x="6635" y="4829"/>
                  <a:pt x="6635" y="4829"/>
                </a:cubicBezTo>
                <a:cubicBezTo>
                  <a:pt x="6635" y="4800"/>
                  <a:pt x="6635" y="4790"/>
                  <a:pt x="6636" y="4790"/>
                </a:cubicBezTo>
                <a:cubicBezTo>
                  <a:pt x="6638" y="4790"/>
                  <a:pt x="6644" y="4814"/>
                  <a:pt x="6659" y="4829"/>
                </a:cubicBezTo>
                <a:cubicBezTo>
                  <a:pt x="6659" y="4829"/>
                  <a:pt x="6659" y="4805"/>
                  <a:pt x="6683" y="4780"/>
                </a:cubicBezTo>
                <a:lnTo>
                  <a:pt x="6708" y="4780"/>
                </a:lnTo>
                <a:cubicBezTo>
                  <a:pt x="6708" y="4780"/>
                  <a:pt x="6708" y="4756"/>
                  <a:pt x="6757" y="4756"/>
                </a:cubicBezTo>
                <a:cubicBezTo>
                  <a:pt x="6781" y="4756"/>
                  <a:pt x="6757" y="4756"/>
                  <a:pt x="6757" y="4780"/>
                </a:cubicBezTo>
                <a:lnTo>
                  <a:pt x="6830" y="4854"/>
                </a:lnTo>
                <a:cubicBezTo>
                  <a:pt x="6903" y="4902"/>
                  <a:pt x="6976" y="4951"/>
                  <a:pt x="6976" y="5000"/>
                </a:cubicBezTo>
                <a:cubicBezTo>
                  <a:pt x="7053" y="5058"/>
                  <a:pt x="7238" y="5269"/>
                  <a:pt x="7299" y="5269"/>
                </a:cubicBezTo>
                <a:cubicBezTo>
                  <a:pt x="7315" y="5269"/>
                  <a:pt x="7323" y="5255"/>
                  <a:pt x="7318" y="5219"/>
                </a:cubicBezTo>
                <a:lnTo>
                  <a:pt x="7318" y="5219"/>
                </a:lnTo>
                <a:cubicBezTo>
                  <a:pt x="7337" y="5278"/>
                  <a:pt x="7483" y="5479"/>
                  <a:pt x="7450" y="5479"/>
                </a:cubicBezTo>
                <a:cubicBezTo>
                  <a:pt x="7443" y="5479"/>
                  <a:pt x="7424" y="5467"/>
                  <a:pt x="7391" y="5439"/>
                </a:cubicBezTo>
                <a:lnTo>
                  <a:pt x="7391" y="5439"/>
                </a:lnTo>
                <a:cubicBezTo>
                  <a:pt x="7464" y="5512"/>
                  <a:pt x="7537" y="5610"/>
                  <a:pt x="7635" y="5683"/>
                </a:cubicBezTo>
                <a:lnTo>
                  <a:pt x="7537" y="5536"/>
                </a:lnTo>
                <a:lnTo>
                  <a:pt x="7537" y="5536"/>
                </a:lnTo>
                <a:cubicBezTo>
                  <a:pt x="7732" y="5780"/>
                  <a:pt x="7952" y="6000"/>
                  <a:pt x="8196" y="6195"/>
                </a:cubicBezTo>
                <a:lnTo>
                  <a:pt x="8098" y="6073"/>
                </a:lnTo>
                <a:lnTo>
                  <a:pt x="8098" y="6073"/>
                </a:lnTo>
                <a:cubicBezTo>
                  <a:pt x="8269" y="6244"/>
                  <a:pt x="8440" y="6414"/>
                  <a:pt x="8440" y="6536"/>
                </a:cubicBezTo>
                <a:lnTo>
                  <a:pt x="8464" y="6561"/>
                </a:lnTo>
                <a:lnTo>
                  <a:pt x="8805" y="6902"/>
                </a:lnTo>
                <a:cubicBezTo>
                  <a:pt x="9000" y="7097"/>
                  <a:pt x="9220" y="7292"/>
                  <a:pt x="9439" y="7488"/>
                </a:cubicBezTo>
                <a:lnTo>
                  <a:pt x="9293" y="7317"/>
                </a:lnTo>
                <a:lnTo>
                  <a:pt x="9293" y="7317"/>
                </a:lnTo>
                <a:cubicBezTo>
                  <a:pt x="9415" y="7414"/>
                  <a:pt x="9659" y="7634"/>
                  <a:pt x="9952" y="7878"/>
                </a:cubicBezTo>
                <a:cubicBezTo>
                  <a:pt x="10122" y="7853"/>
                  <a:pt x="10269" y="7829"/>
                  <a:pt x="10391" y="7805"/>
                </a:cubicBezTo>
                <a:cubicBezTo>
                  <a:pt x="10513" y="7805"/>
                  <a:pt x="10683" y="7780"/>
                  <a:pt x="10830" y="7756"/>
                </a:cubicBezTo>
                <a:cubicBezTo>
                  <a:pt x="10952" y="7707"/>
                  <a:pt x="11074" y="7634"/>
                  <a:pt x="11196" y="7561"/>
                </a:cubicBezTo>
                <a:lnTo>
                  <a:pt x="11391" y="7463"/>
                </a:lnTo>
                <a:cubicBezTo>
                  <a:pt x="11439" y="7414"/>
                  <a:pt x="11488" y="7390"/>
                  <a:pt x="11586" y="7341"/>
                </a:cubicBezTo>
                <a:cubicBezTo>
                  <a:pt x="11683" y="6878"/>
                  <a:pt x="11781" y="6414"/>
                  <a:pt x="11854" y="5951"/>
                </a:cubicBezTo>
                <a:lnTo>
                  <a:pt x="11854" y="5951"/>
                </a:lnTo>
                <a:cubicBezTo>
                  <a:pt x="11854" y="5951"/>
                  <a:pt x="11830" y="6024"/>
                  <a:pt x="11805" y="6097"/>
                </a:cubicBezTo>
                <a:lnTo>
                  <a:pt x="11757" y="6219"/>
                </a:lnTo>
                <a:lnTo>
                  <a:pt x="11757" y="6146"/>
                </a:lnTo>
                <a:cubicBezTo>
                  <a:pt x="11757" y="6073"/>
                  <a:pt x="11757" y="6000"/>
                  <a:pt x="11781" y="5951"/>
                </a:cubicBezTo>
                <a:cubicBezTo>
                  <a:pt x="11781" y="5805"/>
                  <a:pt x="11805" y="5658"/>
                  <a:pt x="11805" y="5658"/>
                </a:cubicBezTo>
                <a:cubicBezTo>
                  <a:pt x="11805" y="5698"/>
                  <a:pt x="11886" y="5900"/>
                  <a:pt x="11890" y="6000"/>
                </a:cubicBezTo>
                <a:lnTo>
                  <a:pt x="11890" y="6000"/>
                </a:lnTo>
                <a:cubicBezTo>
                  <a:pt x="11911" y="5905"/>
                  <a:pt x="11935" y="5778"/>
                  <a:pt x="11976" y="5634"/>
                </a:cubicBezTo>
                <a:cubicBezTo>
                  <a:pt x="11976" y="5536"/>
                  <a:pt x="12000" y="5439"/>
                  <a:pt x="12025" y="5341"/>
                </a:cubicBezTo>
                <a:cubicBezTo>
                  <a:pt x="12025" y="5244"/>
                  <a:pt x="12049" y="5195"/>
                  <a:pt x="12049" y="5122"/>
                </a:cubicBezTo>
                <a:cubicBezTo>
                  <a:pt x="12098" y="4854"/>
                  <a:pt x="12147" y="4512"/>
                  <a:pt x="12196" y="4122"/>
                </a:cubicBezTo>
                <a:cubicBezTo>
                  <a:pt x="12220" y="3878"/>
                  <a:pt x="12244" y="3610"/>
                  <a:pt x="12293" y="3341"/>
                </a:cubicBezTo>
                <a:cubicBezTo>
                  <a:pt x="12293" y="3219"/>
                  <a:pt x="12317" y="3122"/>
                  <a:pt x="12342" y="3000"/>
                </a:cubicBezTo>
                <a:cubicBezTo>
                  <a:pt x="12342" y="2927"/>
                  <a:pt x="12366" y="2829"/>
                  <a:pt x="12391" y="2756"/>
                </a:cubicBezTo>
                <a:cubicBezTo>
                  <a:pt x="12391" y="2707"/>
                  <a:pt x="12415" y="2683"/>
                  <a:pt x="12439" y="2658"/>
                </a:cubicBezTo>
                <a:cubicBezTo>
                  <a:pt x="12439" y="2683"/>
                  <a:pt x="12464" y="2707"/>
                  <a:pt x="12464" y="2732"/>
                </a:cubicBezTo>
                <a:cubicBezTo>
                  <a:pt x="12488" y="2805"/>
                  <a:pt x="12513" y="2902"/>
                  <a:pt x="12513" y="2976"/>
                </a:cubicBezTo>
                <a:cubicBezTo>
                  <a:pt x="12531" y="2976"/>
                  <a:pt x="12521" y="2903"/>
                  <a:pt x="12538" y="2903"/>
                </a:cubicBezTo>
                <a:cubicBezTo>
                  <a:pt x="12543" y="2903"/>
                  <a:pt x="12550" y="2910"/>
                  <a:pt x="12561" y="2927"/>
                </a:cubicBezTo>
                <a:cubicBezTo>
                  <a:pt x="12561" y="2976"/>
                  <a:pt x="12561" y="3000"/>
                  <a:pt x="12561" y="3024"/>
                </a:cubicBezTo>
                <a:cubicBezTo>
                  <a:pt x="12561" y="3024"/>
                  <a:pt x="12575" y="3065"/>
                  <a:pt x="12582" y="3065"/>
                </a:cubicBezTo>
                <a:cubicBezTo>
                  <a:pt x="12584" y="3065"/>
                  <a:pt x="12586" y="3061"/>
                  <a:pt x="12586" y="3049"/>
                </a:cubicBezTo>
                <a:cubicBezTo>
                  <a:pt x="12561" y="2951"/>
                  <a:pt x="12561" y="2854"/>
                  <a:pt x="12537" y="2732"/>
                </a:cubicBezTo>
                <a:lnTo>
                  <a:pt x="12537" y="2732"/>
                </a:lnTo>
                <a:lnTo>
                  <a:pt x="12610" y="2854"/>
                </a:lnTo>
                <a:lnTo>
                  <a:pt x="12610" y="2927"/>
                </a:lnTo>
                <a:cubicBezTo>
                  <a:pt x="12610" y="2927"/>
                  <a:pt x="12628" y="2873"/>
                  <a:pt x="12664" y="2873"/>
                </a:cubicBezTo>
                <a:cubicBezTo>
                  <a:pt x="12670" y="2873"/>
                  <a:pt x="12676" y="2874"/>
                  <a:pt x="12683" y="2878"/>
                </a:cubicBezTo>
                <a:cubicBezTo>
                  <a:pt x="12708" y="2878"/>
                  <a:pt x="12708" y="2902"/>
                  <a:pt x="12732" y="2927"/>
                </a:cubicBezTo>
                <a:cubicBezTo>
                  <a:pt x="12781" y="3049"/>
                  <a:pt x="12854" y="3146"/>
                  <a:pt x="12927" y="3244"/>
                </a:cubicBezTo>
                <a:cubicBezTo>
                  <a:pt x="13074" y="3488"/>
                  <a:pt x="13220" y="3707"/>
                  <a:pt x="13366" y="3951"/>
                </a:cubicBezTo>
                <a:cubicBezTo>
                  <a:pt x="13342" y="3951"/>
                  <a:pt x="13269" y="3854"/>
                  <a:pt x="13171" y="3756"/>
                </a:cubicBezTo>
                <a:lnTo>
                  <a:pt x="13171" y="3756"/>
                </a:lnTo>
                <a:cubicBezTo>
                  <a:pt x="13220" y="3829"/>
                  <a:pt x="13269" y="3902"/>
                  <a:pt x="13317" y="4000"/>
                </a:cubicBezTo>
                <a:cubicBezTo>
                  <a:pt x="13309" y="3973"/>
                  <a:pt x="13309" y="3963"/>
                  <a:pt x="13314" y="3963"/>
                </a:cubicBezTo>
                <a:cubicBezTo>
                  <a:pt x="13335" y="3963"/>
                  <a:pt x="13438" y="4115"/>
                  <a:pt x="13446" y="4115"/>
                </a:cubicBezTo>
                <a:cubicBezTo>
                  <a:pt x="13448" y="4115"/>
                  <a:pt x="13446" y="4110"/>
                  <a:pt x="13439" y="4097"/>
                </a:cubicBezTo>
                <a:lnTo>
                  <a:pt x="13439" y="4097"/>
                </a:lnTo>
                <a:cubicBezTo>
                  <a:pt x="13781" y="4415"/>
                  <a:pt x="14025" y="4951"/>
                  <a:pt x="14317" y="5268"/>
                </a:cubicBezTo>
                <a:cubicBezTo>
                  <a:pt x="14415" y="5244"/>
                  <a:pt x="16171" y="5097"/>
                  <a:pt x="16244" y="5049"/>
                </a:cubicBezTo>
                <a:cubicBezTo>
                  <a:pt x="16317" y="5146"/>
                  <a:pt x="16391" y="5268"/>
                  <a:pt x="16415" y="5293"/>
                </a:cubicBezTo>
                <a:cubicBezTo>
                  <a:pt x="16366" y="5171"/>
                  <a:pt x="16293" y="5049"/>
                  <a:pt x="16195" y="4927"/>
                </a:cubicBezTo>
                <a:lnTo>
                  <a:pt x="16122" y="4951"/>
                </a:lnTo>
                <a:cubicBezTo>
                  <a:pt x="15952" y="4707"/>
                  <a:pt x="16122" y="4878"/>
                  <a:pt x="15952" y="4634"/>
                </a:cubicBezTo>
                <a:cubicBezTo>
                  <a:pt x="15956" y="4629"/>
                  <a:pt x="15962" y="4627"/>
                  <a:pt x="15968" y="4627"/>
                </a:cubicBezTo>
                <a:cubicBezTo>
                  <a:pt x="16028" y="4627"/>
                  <a:pt x="16161" y="4823"/>
                  <a:pt x="16293" y="5000"/>
                </a:cubicBezTo>
                <a:cubicBezTo>
                  <a:pt x="16171" y="4829"/>
                  <a:pt x="16073" y="4634"/>
                  <a:pt x="15976" y="4585"/>
                </a:cubicBezTo>
                <a:cubicBezTo>
                  <a:pt x="15878" y="4390"/>
                  <a:pt x="16049" y="4585"/>
                  <a:pt x="15927" y="4341"/>
                </a:cubicBezTo>
                <a:cubicBezTo>
                  <a:pt x="15781" y="4195"/>
                  <a:pt x="15659" y="4049"/>
                  <a:pt x="15561" y="3878"/>
                </a:cubicBezTo>
                <a:cubicBezTo>
                  <a:pt x="15342" y="3439"/>
                  <a:pt x="15098" y="3293"/>
                  <a:pt x="14903" y="2878"/>
                </a:cubicBezTo>
                <a:lnTo>
                  <a:pt x="14903" y="2878"/>
                </a:lnTo>
                <a:lnTo>
                  <a:pt x="14927" y="2927"/>
                </a:lnTo>
                <a:cubicBezTo>
                  <a:pt x="14882" y="2791"/>
                  <a:pt x="14689" y="2570"/>
                  <a:pt x="14564" y="2325"/>
                </a:cubicBezTo>
                <a:lnTo>
                  <a:pt x="14564" y="2325"/>
                </a:lnTo>
                <a:cubicBezTo>
                  <a:pt x="14571" y="2347"/>
                  <a:pt x="14571" y="2363"/>
                  <a:pt x="14562" y="2363"/>
                </a:cubicBezTo>
                <a:cubicBezTo>
                  <a:pt x="14552" y="2363"/>
                  <a:pt x="14528" y="2338"/>
                  <a:pt x="14488" y="2268"/>
                </a:cubicBezTo>
                <a:cubicBezTo>
                  <a:pt x="14147" y="1732"/>
                  <a:pt x="13903" y="1390"/>
                  <a:pt x="13659" y="951"/>
                </a:cubicBezTo>
                <a:lnTo>
                  <a:pt x="13391" y="659"/>
                </a:lnTo>
                <a:lnTo>
                  <a:pt x="13000" y="0"/>
                </a:lnTo>
                <a:close/>
              </a:path>
            </a:pathLst>
          </a:custGeom>
          <a:solidFill>
            <a:srgbClr val="924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 rot="-8386458">
            <a:off x="8748161" y="4004642"/>
            <a:ext cx="377433" cy="314520"/>
          </a:xfrm>
          <a:custGeom>
            <a:avLst/>
            <a:gdLst/>
            <a:ahLst/>
            <a:cxnLst/>
            <a:rect l="l" t="t" r="r" b="b"/>
            <a:pathLst>
              <a:path w="15952" h="13293" extrusionOk="0">
                <a:moveTo>
                  <a:pt x="1965" y="4136"/>
                </a:moveTo>
                <a:cubicBezTo>
                  <a:pt x="1969" y="4136"/>
                  <a:pt x="1973" y="4139"/>
                  <a:pt x="1976" y="4147"/>
                </a:cubicBezTo>
                <a:lnTo>
                  <a:pt x="1853" y="4285"/>
                </a:lnTo>
                <a:lnTo>
                  <a:pt x="1853" y="4285"/>
                </a:lnTo>
                <a:cubicBezTo>
                  <a:pt x="1921" y="4199"/>
                  <a:pt x="1947" y="4136"/>
                  <a:pt x="1965" y="4136"/>
                </a:cubicBezTo>
                <a:close/>
                <a:moveTo>
                  <a:pt x="4077" y="7219"/>
                </a:moveTo>
                <a:lnTo>
                  <a:pt x="4077" y="7219"/>
                </a:lnTo>
                <a:cubicBezTo>
                  <a:pt x="4076" y="7219"/>
                  <a:pt x="4075" y="7219"/>
                  <a:pt x="4074" y="7220"/>
                </a:cubicBezTo>
                <a:cubicBezTo>
                  <a:pt x="4076" y="7220"/>
                  <a:pt x="4077" y="7219"/>
                  <a:pt x="4077" y="7219"/>
                </a:cubicBezTo>
                <a:close/>
                <a:moveTo>
                  <a:pt x="10333" y="9981"/>
                </a:moveTo>
                <a:lnTo>
                  <a:pt x="10293" y="10000"/>
                </a:lnTo>
                <a:cubicBezTo>
                  <a:pt x="10305" y="10000"/>
                  <a:pt x="10318" y="9993"/>
                  <a:pt x="10333" y="9981"/>
                </a:cubicBezTo>
                <a:close/>
                <a:moveTo>
                  <a:pt x="3928" y="0"/>
                </a:moveTo>
                <a:lnTo>
                  <a:pt x="3684" y="195"/>
                </a:lnTo>
                <a:lnTo>
                  <a:pt x="3708" y="122"/>
                </a:lnTo>
                <a:lnTo>
                  <a:pt x="3708" y="122"/>
                </a:lnTo>
                <a:cubicBezTo>
                  <a:pt x="3464" y="293"/>
                  <a:pt x="3171" y="537"/>
                  <a:pt x="2879" y="756"/>
                </a:cubicBezTo>
                <a:cubicBezTo>
                  <a:pt x="2732" y="854"/>
                  <a:pt x="2586" y="976"/>
                  <a:pt x="2464" y="1098"/>
                </a:cubicBezTo>
                <a:lnTo>
                  <a:pt x="2147" y="1366"/>
                </a:lnTo>
                <a:cubicBezTo>
                  <a:pt x="2074" y="1464"/>
                  <a:pt x="1976" y="1537"/>
                  <a:pt x="1879" y="1610"/>
                </a:cubicBezTo>
                <a:cubicBezTo>
                  <a:pt x="1757" y="1708"/>
                  <a:pt x="1806" y="1683"/>
                  <a:pt x="1757" y="1732"/>
                </a:cubicBezTo>
                <a:lnTo>
                  <a:pt x="1659" y="1830"/>
                </a:lnTo>
                <a:cubicBezTo>
                  <a:pt x="1513" y="1951"/>
                  <a:pt x="1367" y="2098"/>
                  <a:pt x="1220" y="2244"/>
                </a:cubicBezTo>
                <a:cubicBezTo>
                  <a:pt x="1074" y="2390"/>
                  <a:pt x="952" y="2561"/>
                  <a:pt x="806" y="2732"/>
                </a:cubicBezTo>
                <a:cubicBezTo>
                  <a:pt x="684" y="2903"/>
                  <a:pt x="562" y="3073"/>
                  <a:pt x="440" y="3269"/>
                </a:cubicBezTo>
                <a:lnTo>
                  <a:pt x="391" y="3317"/>
                </a:lnTo>
                <a:cubicBezTo>
                  <a:pt x="342" y="3366"/>
                  <a:pt x="293" y="3415"/>
                  <a:pt x="245" y="3464"/>
                </a:cubicBezTo>
                <a:lnTo>
                  <a:pt x="50" y="3659"/>
                </a:lnTo>
                <a:lnTo>
                  <a:pt x="1" y="3732"/>
                </a:lnTo>
                <a:cubicBezTo>
                  <a:pt x="50" y="3829"/>
                  <a:pt x="98" y="3903"/>
                  <a:pt x="147" y="3976"/>
                </a:cubicBezTo>
                <a:cubicBezTo>
                  <a:pt x="269" y="4122"/>
                  <a:pt x="391" y="4268"/>
                  <a:pt x="537" y="4390"/>
                </a:cubicBezTo>
                <a:cubicBezTo>
                  <a:pt x="731" y="4539"/>
                  <a:pt x="970" y="4661"/>
                  <a:pt x="1210" y="4661"/>
                </a:cubicBezTo>
                <a:cubicBezTo>
                  <a:pt x="1363" y="4661"/>
                  <a:pt x="1517" y="4611"/>
                  <a:pt x="1659" y="4488"/>
                </a:cubicBezTo>
                <a:lnTo>
                  <a:pt x="1684" y="4537"/>
                </a:lnTo>
                <a:cubicBezTo>
                  <a:pt x="1684" y="4537"/>
                  <a:pt x="1781" y="4366"/>
                  <a:pt x="1781" y="4366"/>
                </a:cubicBezTo>
                <a:cubicBezTo>
                  <a:pt x="1794" y="4351"/>
                  <a:pt x="1806" y="4338"/>
                  <a:pt x="1816" y="4327"/>
                </a:cubicBezTo>
                <a:lnTo>
                  <a:pt x="1816" y="4327"/>
                </a:lnTo>
                <a:lnTo>
                  <a:pt x="1781" y="4366"/>
                </a:lnTo>
                <a:cubicBezTo>
                  <a:pt x="1801" y="4346"/>
                  <a:pt x="1819" y="4327"/>
                  <a:pt x="1835" y="4308"/>
                </a:cubicBezTo>
                <a:lnTo>
                  <a:pt x="1835" y="4308"/>
                </a:lnTo>
                <a:cubicBezTo>
                  <a:pt x="1850" y="4293"/>
                  <a:pt x="1860" y="4287"/>
                  <a:pt x="1865" y="4287"/>
                </a:cubicBezTo>
                <a:cubicBezTo>
                  <a:pt x="1883" y="4287"/>
                  <a:pt x="1846" y="4367"/>
                  <a:pt x="1830" y="4415"/>
                </a:cubicBezTo>
                <a:cubicBezTo>
                  <a:pt x="1879" y="4366"/>
                  <a:pt x="1928" y="4293"/>
                  <a:pt x="2001" y="4244"/>
                </a:cubicBezTo>
                <a:cubicBezTo>
                  <a:pt x="2001" y="4229"/>
                  <a:pt x="1996" y="4223"/>
                  <a:pt x="1989" y="4223"/>
                </a:cubicBezTo>
                <a:cubicBezTo>
                  <a:pt x="1973" y="4223"/>
                  <a:pt x="1944" y="4252"/>
                  <a:pt x="1928" y="4268"/>
                </a:cubicBezTo>
                <a:cubicBezTo>
                  <a:pt x="2001" y="4147"/>
                  <a:pt x="2074" y="4025"/>
                  <a:pt x="2147" y="3903"/>
                </a:cubicBezTo>
                <a:cubicBezTo>
                  <a:pt x="2205" y="3836"/>
                  <a:pt x="2228" y="3825"/>
                  <a:pt x="2246" y="3825"/>
                </a:cubicBezTo>
                <a:cubicBezTo>
                  <a:pt x="2254" y="3825"/>
                  <a:pt x="2261" y="3827"/>
                  <a:pt x="2270" y="3827"/>
                </a:cubicBezTo>
                <a:cubicBezTo>
                  <a:pt x="2290" y="3827"/>
                  <a:pt x="2318" y="3815"/>
                  <a:pt x="2391" y="3732"/>
                </a:cubicBezTo>
                <a:cubicBezTo>
                  <a:pt x="2562" y="3537"/>
                  <a:pt x="2684" y="3390"/>
                  <a:pt x="2830" y="3244"/>
                </a:cubicBezTo>
                <a:lnTo>
                  <a:pt x="3074" y="3000"/>
                </a:lnTo>
                <a:lnTo>
                  <a:pt x="3123" y="2951"/>
                </a:lnTo>
                <a:lnTo>
                  <a:pt x="3147" y="2951"/>
                </a:lnTo>
                <a:cubicBezTo>
                  <a:pt x="3171" y="2927"/>
                  <a:pt x="3196" y="2903"/>
                  <a:pt x="3245" y="2903"/>
                </a:cubicBezTo>
                <a:lnTo>
                  <a:pt x="3293" y="2903"/>
                </a:lnTo>
                <a:cubicBezTo>
                  <a:pt x="3293" y="2903"/>
                  <a:pt x="3293" y="2927"/>
                  <a:pt x="3293" y="2927"/>
                </a:cubicBezTo>
                <a:cubicBezTo>
                  <a:pt x="3269" y="2951"/>
                  <a:pt x="3269" y="2951"/>
                  <a:pt x="3269" y="2976"/>
                </a:cubicBezTo>
                <a:cubicBezTo>
                  <a:pt x="3245" y="3000"/>
                  <a:pt x="3220" y="3025"/>
                  <a:pt x="3196" y="3025"/>
                </a:cubicBezTo>
                <a:lnTo>
                  <a:pt x="3220" y="3025"/>
                </a:lnTo>
                <a:lnTo>
                  <a:pt x="3220" y="3122"/>
                </a:lnTo>
                <a:cubicBezTo>
                  <a:pt x="3220" y="3269"/>
                  <a:pt x="3196" y="3439"/>
                  <a:pt x="3196" y="3586"/>
                </a:cubicBezTo>
                <a:lnTo>
                  <a:pt x="3196" y="3829"/>
                </a:lnTo>
                <a:lnTo>
                  <a:pt x="3196" y="4122"/>
                </a:lnTo>
                <a:lnTo>
                  <a:pt x="3196" y="4903"/>
                </a:lnTo>
                <a:cubicBezTo>
                  <a:pt x="3171" y="5268"/>
                  <a:pt x="3220" y="5561"/>
                  <a:pt x="3196" y="5586"/>
                </a:cubicBezTo>
                <a:lnTo>
                  <a:pt x="3293" y="5586"/>
                </a:lnTo>
                <a:cubicBezTo>
                  <a:pt x="3318" y="5756"/>
                  <a:pt x="3318" y="5951"/>
                  <a:pt x="3293" y="6122"/>
                </a:cubicBezTo>
                <a:cubicBezTo>
                  <a:pt x="3269" y="6171"/>
                  <a:pt x="3269" y="6220"/>
                  <a:pt x="3293" y="6268"/>
                </a:cubicBezTo>
                <a:lnTo>
                  <a:pt x="3293" y="6415"/>
                </a:lnTo>
                <a:cubicBezTo>
                  <a:pt x="3293" y="6464"/>
                  <a:pt x="3318" y="6537"/>
                  <a:pt x="3318" y="6610"/>
                </a:cubicBezTo>
                <a:cubicBezTo>
                  <a:pt x="3415" y="6756"/>
                  <a:pt x="3464" y="6927"/>
                  <a:pt x="3489" y="7122"/>
                </a:cubicBezTo>
                <a:lnTo>
                  <a:pt x="3781" y="7171"/>
                </a:lnTo>
                <a:lnTo>
                  <a:pt x="3952" y="7171"/>
                </a:lnTo>
                <a:cubicBezTo>
                  <a:pt x="3952" y="7171"/>
                  <a:pt x="4076" y="7212"/>
                  <a:pt x="4077" y="7219"/>
                </a:cubicBezTo>
                <a:lnTo>
                  <a:pt x="4077" y="7219"/>
                </a:lnTo>
                <a:cubicBezTo>
                  <a:pt x="4097" y="7212"/>
                  <a:pt x="4120" y="7210"/>
                  <a:pt x="4144" y="7210"/>
                </a:cubicBezTo>
                <a:cubicBezTo>
                  <a:pt x="4204" y="7210"/>
                  <a:pt x="4273" y="7227"/>
                  <a:pt x="4342" y="7244"/>
                </a:cubicBezTo>
                <a:cubicBezTo>
                  <a:pt x="4391" y="7244"/>
                  <a:pt x="4318" y="7244"/>
                  <a:pt x="4293" y="7220"/>
                </a:cubicBezTo>
                <a:lnTo>
                  <a:pt x="4293" y="7220"/>
                </a:lnTo>
                <a:lnTo>
                  <a:pt x="4415" y="7244"/>
                </a:lnTo>
                <a:lnTo>
                  <a:pt x="4464" y="7244"/>
                </a:lnTo>
                <a:cubicBezTo>
                  <a:pt x="4489" y="7244"/>
                  <a:pt x="4489" y="7268"/>
                  <a:pt x="4464" y="7268"/>
                </a:cubicBezTo>
                <a:lnTo>
                  <a:pt x="4513" y="7268"/>
                </a:lnTo>
                <a:cubicBezTo>
                  <a:pt x="4635" y="7268"/>
                  <a:pt x="4830" y="7268"/>
                  <a:pt x="5610" y="7342"/>
                </a:cubicBezTo>
                <a:lnTo>
                  <a:pt x="5806" y="7025"/>
                </a:lnTo>
                <a:lnTo>
                  <a:pt x="5903" y="6878"/>
                </a:lnTo>
                <a:cubicBezTo>
                  <a:pt x="5928" y="6829"/>
                  <a:pt x="5952" y="6781"/>
                  <a:pt x="6001" y="6732"/>
                </a:cubicBezTo>
                <a:lnTo>
                  <a:pt x="6391" y="6317"/>
                </a:lnTo>
                <a:cubicBezTo>
                  <a:pt x="6464" y="6244"/>
                  <a:pt x="6537" y="6171"/>
                  <a:pt x="6586" y="6098"/>
                </a:cubicBezTo>
                <a:lnTo>
                  <a:pt x="6806" y="5927"/>
                </a:lnTo>
                <a:lnTo>
                  <a:pt x="6927" y="5829"/>
                </a:lnTo>
                <a:lnTo>
                  <a:pt x="6976" y="5805"/>
                </a:lnTo>
                <a:lnTo>
                  <a:pt x="7074" y="5732"/>
                </a:lnTo>
                <a:cubicBezTo>
                  <a:pt x="7342" y="5537"/>
                  <a:pt x="7610" y="5342"/>
                  <a:pt x="7903" y="5195"/>
                </a:cubicBezTo>
                <a:cubicBezTo>
                  <a:pt x="8025" y="5098"/>
                  <a:pt x="8171" y="5025"/>
                  <a:pt x="8293" y="4951"/>
                </a:cubicBezTo>
                <a:lnTo>
                  <a:pt x="8342" y="4951"/>
                </a:lnTo>
                <a:lnTo>
                  <a:pt x="8342" y="4854"/>
                </a:lnTo>
                <a:cubicBezTo>
                  <a:pt x="8342" y="4825"/>
                  <a:pt x="8346" y="4819"/>
                  <a:pt x="8352" y="4819"/>
                </a:cubicBezTo>
                <a:cubicBezTo>
                  <a:pt x="8356" y="4819"/>
                  <a:pt x="8363" y="4823"/>
                  <a:pt x="8370" y="4823"/>
                </a:cubicBezTo>
                <a:cubicBezTo>
                  <a:pt x="8376" y="4823"/>
                  <a:pt x="8384" y="4820"/>
                  <a:pt x="8391" y="4805"/>
                </a:cubicBezTo>
                <a:lnTo>
                  <a:pt x="8391" y="4878"/>
                </a:lnTo>
                <a:cubicBezTo>
                  <a:pt x="8391" y="4878"/>
                  <a:pt x="8391" y="4878"/>
                  <a:pt x="8366" y="4927"/>
                </a:cubicBezTo>
                <a:lnTo>
                  <a:pt x="8366" y="4927"/>
                </a:lnTo>
                <a:lnTo>
                  <a:pt x="8391" y="4903"/>
                </a:lnTo>
                <a:cubicBezTo>
                  <a:pt x="8405" y="4895"/>
                  <a:pt x="8413" y="4893"/>
                  <a:pt x="8417" y="4893"/>
                </a:cubicBezTo>
                <a:cubicBezTo>
                  <a:pt x="8425" y="4893"/>
                  <a:pt x="8408" y="4910"/>
                  <a:pt x="8391" y="4927"/>
                </a:cubicBezTo>
                <a:lnTo>
                  <a:pt x="8440" y="4927"/>
                </a:lnTo>
                <a:cubicBezTo>
                  <a:pt x="8464" y="4927"/>
                  <a:pt x="8464" y="4951"/>
                  <a:pt x="8440" y="4976"/>
                </a:cubicBezTo>
                <a:lnTo>
                  <a:pt x="8464" y="4976"/>
                </a:lnTo>
                <a:cubicBezTo>
                  <a:pt x="8464" y="5000"/>
                  <a:pt x="8464" y="5049"/>
                  <a:pt x="8464" y="5098"/>
                </a:cubicBezTo>
                <a:cubicBezTo>
                  <a:pt x="8464" y="5171"/>
                  <a:pt x="8464" y="5244"/>
                  <a:pt x="8415" y="5293"/>
                </a:cubicBezTo>
                <a:cubicBezTo>
                  <a:pt x="8415" y="5399"/>
                  <a:pt x="8342" y="5706"/>
                  <a:pt x="8386" y="5706"/>
                </a:cubicBezTo>
                <a:cubicBezTo>
                  <a:pt x="8393" y="5706"/>
                  <a:pt x="8402" y="5699"/>
                  <a:pt x="8415" y="5683"/>
                </a:cubicBezTo>
                <a:lnTo>
                  <a:pt x="8415" y="5683"/>
                </a:lnTo>
                <a:cubicBezTo>
                  <a:pt x="8378" y="5739"/>
                  <a:pt x="8327" y="5951"/>
                  <a:pt x="8304" y="5951"/>
                </a:cubicBezTo>
                <a:cubicBezTo>
                  <a:pt x="8297" y="5951"/>
                  <a:pt x="8293" y="5930"/>
                  <a:pt x="8293" y="5878"/>
                </a:cubicBezTo>
                <a:cubicBezTo>
                  <a:pt x="8269" y="5976"/>
                  <a:pt x="8245" y="6098"/>
                  <a:pt x="8245" y="6195"/>
                </a:cubicBezTo>
                <a:lnTo>
                  <a:pt x="8293" y="6049"/>
                </a:lnTo>
                <a:lnTo>
                  <a:pt x="8293" y="6049"/>
                </a:lnTo>
                <a:cubicBezTo>
                  <a:pt x="8196" y="6342"/>
                  <a:pt x="8147" y="6659"/>
                  <a:pt x="8098" y="6951"/>
                </a:cubicBezTo>
                <a:lnTo>
                  <a:pt x="8171" y="6805"/>
                </a:lnTo>
                <a:lnTo>
                  <a:pt x="8171" y="6805"/>
                </a:lnTo>
                <a:cubicBezTo>
                  <a:pt x="8147" y="7000"/>
                  <a:pt x="8074" y="7195"/>
                  <a:pt x="7976" y="7366"/>
                </a:cubicBezTo>
                <a:lnTo>
                  <a:pt x="8025" y="7098"/>
                </a:lnTo>
                <a:lnTo>
                  <a:pt x="8025" y="7098"/>
                </a:lnTo>
                <a:cubicBezTo>
                  <a:pt x="8001" y="7195"/>
                  <a:pt x="7976" y="7293"/>
                  <a:pt x="7952" y="7390"/>
                </a:cubicBezTo>
                <a:cubicBezTo>
                  <a:pt x="7927" y="7561"/>
                  <a:pt x="7903" y="7707"/>
                  <a:pt x="7879" y="7854"/>
                </a:cubicBezTo>
                <a:cubicBezTo>
                  <a:pt x="7806" y="8146"/>
                  <a:pt x="7781" y="8439"/>
                  <a:pt x="7757" y="8732"/>
                </a:cubicBezTo>
                <a:lnTo>
                  <a:pt x="7781" y="8512"/>
                </a:lnTo>
                <a:lnTo>
                  <a:pt x="7781" y="8512"/>
                </a:lnTo>
                <a:cubicBezTo>
                  <a:pt x="7781" y="8683"/>
                  <a:pt x="7732" y="8976"/>
                  <a:pt x="7684" y="9366"/>
                </a:cubicBezTo>
                <a:cubicBezTo>
                  <a:pt x="7830" y="9512"/>
                  <a:pt x="7903" y="9585"/>
                  <a:pt x="8001" y="9707"/>
                </a:cubicBezTo>
                <a:cubicBezTo>
                  <a:pt x="8098" y="9805"/>
                  <a:pt x="8196" y="9927"/>
                  <a:pt x="8269" y="10049"/>
                </a:cubicBezTo>
                <a:cubicBezTo>
                  <a:pt x="8391" y="10122"/>
                  <a:pt x="8537" y="10171"/>
                  <a:pt x="8659" y="10244"/>
                </a:cubicBezTo>
                <a:lnTo>
                  <a:pt x="8854" y="10342"/>
                </a:lnTo>
                <a:lnTo>
                  <a:pt x="9049" y="10415"/>
                </a:lnTo>
                <a:cubicBezTo>
                  <a:pt x="9488" y="10268"/>
                  <a:pt x="9927" y="10098"/>
                  <a:pt x="10366" y="9902"/>
                </a:cubicBezTo>
                <a:lnTo>
                  <a:pt x="10366" y="9902"/>
                </a:lnTo>
                <a:lnTo>
                  <a:pt x="10220" y="9927"/>
                </a:lnTo>
                <a:lnTo>
                  <a:pt x="10074" y="9951"/>
                </a:lnTo>
                <a:lnTo>
                  <a:pt x="10074" y="9951"/>
                </a:lnTo>
                <a:lnTo>
                  <a:pt x="10147" y="9902"/>
                </a:lnTo>
                <a:cubicBezTo>
                  <a:pt x="10220" y="9878"/>
                  <a:pt x="10269" y="9854"/>
                  <a:pt x="10342" y="9829"/>
                </a:cubicBezTo>
                <a:lnTo>
                  <a:pt x="10582" y="9685"/>
                </a:lnTo>
                <a:lnTo>
                  <a:pt x="10582" y="9685"/>
                </a:lnTo>
                <a:cubicBezTo>
                  <a:pt x="10537" y="9716"/>
                  <a:pt x="10414" y="9918"/>
                  <a:pt x="10333" y="9981"/>
                </a:cubicBezTo>
                <a:lnTo>
                  <a:pt x="10333" y="9981"/>
                </a:lnTo>
                <a:lnTo>
                  <a:pt x="10708" y="9805"/>
                </a:lnTo>
                <a:lnTo>
                  <a:pt x="10976" y="9707"/>
                </a:lnTo>
                <a:lnTo>
                  <a:pt x="11147" y="9610"/>
                </a:lnTo>
                <a:cubicBezTo>
                  <a:pt x="11415" y="9488"/>
                  <a:pt x="11732" y="9317"/>
                  <a:pt x="12074" y="9171"/>
                </a:cubicBezTo>
                <a:lnTo>
                  <a:pt x="12781" y="8805"/>
                </a:lnTo>
                <a:cubicBezTo>
                  <a:pt x="12879" y="8756"/>
                  <a:pt x="13001" y="8707"/>
                  <a:pt x="13074" y="8659"/>
                </a:cubicBezTo>
                <a:cubicBezTo>
                  <a:pt x="13171" y="8610"/>
                  <a:pt x="13244" y="8585"/>
                  <a:pt x="13342" y="8561"/>
                </a:cubicBezTo>
                <a:lnTo>
                  <a:pt x="13415" y="8537"/>
                </a:lnTo>
                <a:lnTo>
                  <a:pt x="13415" y="8537"/>
                </a:lnTo>
                <a:cubicBezTo>
                  <a:pt x="13415" y="8561"/>
                  <a:pt x="13391" y="8585"/>
                  <a:pt x="13391" y="8610"/>
                </a:cubicBezTo>
                <a:cubicBezTo>
                  <a:pt x="13342" y="8683"/>
                  <a:pt x="13269" y="8732"/>
                  <a:pt x="13220" y="8781"/>
                </a:cubicBezTo>
                <a:cubicBezTo>
                  <a:pt x="13220" y="8791"/>
                  <a:pt x="13223" y="8795"/>
                  <a:pt x="13228" y="8795"/>
                </a:cubicBezTo>
                <a:cubicBezTo>
                  <a:pt x="13242" y="8795"/>
                  <a:pt x="13267" y="8766"/>
                  <a:pt x="13273" y="8766"/>
                </a:cubicBezTo>
                <a:cubicBezTo>
                  <a:pt x="13275" y="8766"/>
                  <a:pt x="13274" y="8770"/>
                  <a:pt x="13269" y="8781"/>
                </a:cubicBezTo>
                <a:cubicBezTo>
                  <a:pt x="13244" y="8805"/>
                  <a:pt x="13220" y="8829"/>
                  <a:pt x="13196" y="8829"/>
                </a:cubicBezTo>
                <a:cubicBezTo>
                  <a:pt x="13196" y="8829"/>
                  <a:pt x="13160" y="8883"/>
                  <a:pt x="13180" y="8883"/>
                </a:cubicBezTo>
                <a:cubicBezTo>
                  <a:pt x="13184" y="8883"/>
                  <a:pt x="13189" y="8882"/>
                  <a:pt x="13196" y="8878"/>
                </a:cubicBezTo>
                <a:cubicBezTo>
                  <a:pt x="13220" y="8854"/>
                  <a:pt x="13342" y="8756"/>
                  <a:pt x="13415" y="8683"/>
                </a:cubicBezTo>
                <a:lnTo>
                  <a:pt x="13415" y="8683"/>
                </a:lnTo>
                <a:lnTo>
                  <a:pt x="13366" y="8781"/>
                </a:lnTo>
                <a:lnTo>
                  <a:pt x="13293" y="8829"/>
                </a:lnTo>
                <a:cubicBezTo>
                  <a:pt x="13293" y="8829"/>
                  <a:pt x="13311" y="8823"/>
                  <a:pt x="13333" y="8823"/>
                </a:cubicBezTo>
                <a:cubicBezTo>
                  <a:pt x="13354" y="8823"/>
                  <a:pt x="13379" y="8829"/>
                  <a:pt x="13391" y="8854"/>
                </a:cubicBezTo>
                <a:cubicBezTo>
                  <a:pt x="13391" y="8878"/>
                  <a:pt x="13366" y="8903"/>
                  <a:pt x="13342" y="8927"/>
                </a:cubicBezTo>
                <a:cubicBezTo>
                  <a:pt x="13293" y="9049"/>
                  <a:pt x="13244" y="9146"/>
                  <a:pt x="13220" y="9244"/>
                </a:cubicBezTo>
                <a:lnTo>
                  <a:pt x="12879" y="10024"/>
                </a:lnTo>
                <a:cubicBezTo>
                  <a:pt x="12879" y="9927"/>
                  <a:pt x="12903" y="9829"/>
                  <a:pt x="12927" y="9756"/>
                </a:cubicBezTo>
                <a:lnTo>
                  <a:pt x="12927" y="9756"/>
                </a:lnTo>
                <a:cubicBezTo>
                  <a:pt x="12903" y="9829"/>
                  <a:pt x="12854" y="9927"/>
                  <a:pt x="12805" y="10000"/>
                </a:cubicBezTo>
                <a:cubicBezTo>
                  <a:pt x="12819" y="9983"/>
                  <a:pt x="12827" y="9976"/>
                  <a:pt x="12832" y="9976"/>
                </a:cubicBezTo>
                <a:cubicBezTo>
                  <a:pt x="12857" y="9976"/>
                  <a:pt x="12771" y="10187"/>
                  <a:pt x="12789" y="10187"/>
                </a:cubicBezTo>
                <a:cubicBezTo>
                  <a:pt x="12792" y="10187"/>
                  <a:pt x="12797" y="10182"/>
                  <a:pt x="12805" y="10171"/>
                </a:cubicBezTo>
                <a:lnTo>
                  <a:pt x="12805" y="10171"/>
                </a:lnTo>
                <a:cubicBezTo>
                  <a:pt x="12732" y="10634"/>
                  <a:pt x="12415" y="11122"/>
                  <a:pt x="12318" y="11537"/>
                </a:cubicBezTo>
                <a:cubicBezTo>
                  <a:pt x="12391" y="11610"/>
                  <a:pt x="13488" y="12976"/>
                  <a:pt x="13586" y="13024"/>
                </a:cubicBezTo>
                <a:cubicBezTo>
                  <a:pt x="13570" y="13088"/>
                  <a:pt x="13543" y="13152"/>
                  <a:pt x="13513" y="13209"/>
                </a:cubicBezTo>
                <a:lnTo>
                  <a:pt x="13513" y="13209"/>
                </a:lnTo>
                <a:cubicBezTo>
                  <a:pt x="13568" y="13115"/>
                  <a:pt x="13616" y="13021"/>
                  <a:pt x="13635" y="12927"/>
                </a:cubicBezTo>
                <a:lnTo>
                  <a:pt x="13586" y="12878"/>
                </a:lnTo>
                <a:cubicBezTo>
                  <a:pt x="13683" y="12585"/>
                  <a:pt x="13659" y="12829"/>
                  <a:pt x="13757" y="12561"/>
                </a:cubicBezTo>
                <a:cubicBezTo>
                  <a:pt x="13805" y="12561"/>
                  <a:pt x="13732" y="12805"/>
                  <a:pt x="13635" y="13024"/>
                </a:cubicBezTo>
                <a:cubicBezTo>
                  <a:pt x="13732" y="12878"/>
                  <a:pt x="13781" y="12732"/>
                  <a:pt x="13830" y="12561"/>
                </a:cubicBezTo>
                <a:cubicBezTo>
                  <a:pt x="13869" y="12483"/>
                  <a:pt x="13884" y="12471"/>
                  <a:pt x="13895" y="12471"/>
                </a:cubicBezTo>
                <a:cubicBezTo>
                  <a:pt x="13900" y="12471"/>
                  <a:pt x="13904" y="12473"/>
                  <a:pt x="13908" y="12473"/>
                </a:cubicBezTo>
                <a:cubicBezTo>
                  <a:pt x="13919" y="12473"/>
                  <a:pt x="13934" y="12460"/>
                  <a:pt x="13976" y="12366"/>
                </a:cubicBezTo>
                <a:cubicBezTo>
                  <a:pt x="14025" y="12171"/>
                  <a:pt x="14098" y="12000"/>
                  <a:pt x="14196" y="11805"/>
                </a:cubicBezTo>
                <a:cubicBezTo>
                  <a:pt x="14415" y="11366"/>
                  <a:pt x="14415" y="11098"/>
                  <a:pt x="14635" y="10707"/>
                </a:cubicBezTo>
                <a:lnTo>
                  <a:pt x="14635" y="10756"/>
                </a:lnTo>
                <a:cubicBezTo>
                  <a:pt x="14708" y="10610"/>
                  <a:pt x="14805" y="10317"/>
                  <a:pt x="14927" y="10073"/>
                </a:cubicBezTo>
                <a:lnTo>
                  <a:pt x="14927" y="10073"/>
                </a:lnTo>
                <a:cubicBezTo>
                  <a:pt x="14903" y="10110"/>
                  <a:pt x="14879" y="10140"/>
                  <a:pt x="14866" y="10140"/>
                </a:cubicBezTo>
                <a:cubicBezTo>
                  <a:pt x="14854" y="10140"/>
                  <a:pt x="14854" y="10110"/>
                  <a:pt x="14879" y="10024"/>
                </a:cubicBezTo>
                <a:cubicBezTo>
                  <a:pt x="15171" y="9439"/>
                  <a:pt x="15293" y="9049"/>
                  <a:pt x="15537" y="8610"/>
                </a:cubicBezTo>
                <a:lnTo>
                  <a:pt x="15635" y="8220"/>
                </a:lnTo>
                <a:lnTo>
                  <a:pt x="15952" y="7488"/>
                </a:lnTo>
                <a:lnTo>
                  <a:pt x="15439" y="6829"/>
                </a:lnTo>
                <a:cubicBezTo>
                  <a:pt x="15391" y="6756"/>
                  <a:pt x="15342" y="6683"/>
                  <a:pt x="15269" y="6634"/>
                </a:cubicBezTo>
                <a:lnTo>
                  <a:pt x="15074" y="6439"/>
                </a:lnTo>
                <a:lnTo>
                  <a:pt x="14879" y="6268"/>
                </a:lnTo>
                <a:lnTo>
                  <a:pt x="14561" y="6000"/>
                </a:lnTo>
                <a:lnTo>
                  <a:pt x="14122" y="6146"/>
                </a:lnTo>
                <a:cubicBezTo>
                  <a:pt x="13976" y="6195"/>
                  <a:pt x="13830" y="6244"/>
                  <a:pt x="13683" y="6317"/>
                </a:cubicBezTo>
                <a:lnTo>
                  <a:pt x="12757" y="6707"/>
                </a:lnTo>
                <a:cubicBezTo>
                  <a:pt x="12610" y="6781"/>
                  <a:pt x="12464" y="6854"/>
                  <a:pt x="12318" y="6927"/>
                </a:cubicBezTo>
                <a:lnTo>
                  <a:pt x="11854" y="7146"/>
                </a:lnTo>
                <a:lnTo>
                  <a:pt x="11366" y="7390"/>
                </a:lnTo>
                <a:lnTo>
                  <a:pt x="10610" y="7781"/>
                </a:lnTo>
                <a:cubicBezTo>
                  <a:pt x="10488" y="7829"/>
                  <a:pt x="10391" y="7878"/>
                  <a:pt x="10293" y="7927"/>
                </a:cubicBezTo>
                <a:lnTo>
                  <a:pt x="10196" y="7976"/>
                </a:lnTo>
                <a:cubicBezTo>
                  <a:pt x="10147" y="8000"/>
                  <a:pt x="10098" y="8024"/>
                  <a:pt x="10049" y="8049"/>
                </a:cubicBezTo>
                <a:cubicBezTo>
                  <a:pt x="10025" y="8049"/>
                  <a:pt x="9976" y="8073"/>
                  <a:pt x="9952" y="8073"/>
                </a:cubicBezTo>
                <a:lnTo>
                  <a:pt x="9952" y="7951"/>
                </a:lnTo>
                <a:cubicBezTo>
                  <a:pt x="9952" y="7927"/>
                  <a:pt x="9952" y="7854"/>
                  <a:pt x="9976" y="7805"/>
                </a:cubicBezTo>
                <a:cubicBezTo>
                  <a:pt x="10049" y="7439"/>
                  <a:pt x="10123" y="7098"/>
                  <a:pt x="10196" y="6732"/>
                </a:cubicBezTo>
                <a:cubicBezTo>
                  <a:pt x="10269" y="6390"/>
                  <a:pt x="10342" y="6049"/>
                  <a:pt x="10391" y="5732"/>
                </a:cubicBezTo>
                <a:cubicBezTo>
                  <a:pt x="10415" y="5537"/>
                  <a:pt x="10440" y="5366"/>
                  <a:pt x="10488" y="5195"/>
                </a:cubicBezTo>
                <a:cubicBezTo>
                  <a:pt x="10513" y="4951"/>
                  <a:pt x="10562" y="4708"/>
                  <a:pt x="10562" y="4488"/>
                </a:cubicBezTo>
                <a:cubicBezTo>
                  <a:pt x="10635" y="4147"/>
                  <a:pt x="10684" y="3732"/>
                  <a:pt x="10708" y="3317"/>
                </a:cubicBezTo>
                <a:lnTo>
                  <a:pt x="10610" y="3195"/>
                </a:lnTo>
                <a:lnTo>
                  <a:pt x="10513" y="3098"/>
                </a:lnTo>
                <a:lnTo>
                  <a:pt x="10513" y="3098"/>
                </a:lnTo>
                <a:cubicBezTo>
                  <a:pt x="10564" y="3162"/>
                  <a:pt x="10568" y="3193"/>
                  <a:pt x="10546" y="3193"/>
                </a:cubicBezTo>
                <a:cubicBezTo>
                  <a:pt x="10526" y="3193"/>
                  <a:pt x="10486" y="3168"/>
                  <a:pt x="10440" y="3122"/>
                </a:cubicBezTo>
                <a:cubicBezTo>
                  <a:pt x="10049" y="2659"/>
                  <a:pt x="10171" y="2830"/>
                  <a:pt x="10098" y="2756"/>
                </a:cubicBezTo>
                <a:cubicBezTo>
                  <a:pt x="10098" y="2756"/>
                  <a:pt x="10049" y="2732"/>
                  <a:pt x="10001" y="2683"/>
                </a:cubicBezTo>
                <a:cubicBezTo>
                  <a:pt x="9952" y="2659"/>
                  <a:pt x="9879" y="2634"/>
                  <a:pt x="9757" y="2586"/>
                </a:cubicBezTo>
                <a:cubicBezTo>
                  <a:pt x="9635" y="2512"/>
                  <a:pt x="9537" y="2464"/>
                  <a:pt x="9366" y="2366"/>
                </a:cubicBezTo>
                <a:cubicBezTo>
                  <a:pt x="9171" y="2439"/>
                  <a:pt x="8976" y="2488"/>
                  <a:pt x="8757" y="2561"/>
                </a:cubicBezTo>
                <a:lnTo>
                  <a:pt x="8391" y="2683"/>
                </a:lnTo>
                <a:cubicBezTo>
                  <a:pt x="8269" y="2732"/>
                  <a:pt x="8147" y="2781"/>
                  <a:pt x="8025" y="2830"/>
                </a:cubicBezTo>
                <a:lnTo>
                  <a:pt x="7635" y="3025"/>
                </a:lnTo>
                <a:cubicBezTo>
                  <a:pt x="7562" y="3049"/>
                  <a:pt x="7513" y="3073"/>
                  <a:pt x="7440" y="3098"/>
                </a:cubicBezTo>
                <a:lnTo>
                  <a:pt x="7318" y="3195"/>
                </a:lnTo>
                <a:cubicBezTo>
                  <a:pt x="7147" y="3269"/>
                  <a:pt x="6976" y="3366"/>
                  <a:pt x="6806" y="3464"/>
                </a:cubicBezTo>
                <a:cubicBezTo>
                  <a:pt x="6440" y="3683"/>
                  <a:pt x="6123" y="3903"/>
                  <a:pt x="5806" y="4147"/>
                </a:cubicBezTo>
                <a:lnTo>
                  <a:pt x="5684" y="4220"/>
                </a:lnTo>
                <a:lnTo>
                  <a:pt x="5635" y="4244"/>
                </a:lnTo>
                <a:lnTo>
                  <a:pt x="5586" y="4293"/>
                </a:lnTo>
                <a:cubicBezTo>
                  <a:pt x="5562" y="4317"/>
                  <a:pt x="5537" y="4342"/>
                  <a:pt x="5513" y="4366"/>
                </a:cubicBezTo>
                <a:cubicBezTo>
                  <a:pt x="5440" y="4415"/>
                  <a:pt x="5391" y="4464"/>
                  <a:pt x="5342" y="4512"/>
                </a:cubicBezTo>
                <a:lnTo>
                  <a:pt x="5318" y="4610"/>
                </a:lnTo>
                <a:lnTo>
                  <a:pt x="5318" y="4634"/>
                </a:lnTo>
                <a:cubicBezTo>
                  <a:pt x="5293" y="4610"/>
                  <a:pt x="5293" y="4586"/>
                  <a:pt x="5293" y="4561"/>
                </a:cubicBezTo>
                <a:cubicBezTo>
                  <a:pt x="5269" y="4512"/>
                  <a:pt x="5269" y="4464"/>
                  <a:pt x="5245" y="4415"/>
                </a:cubicBezTo>
                <a:lnTo>
                  <a:pt x="5269" y="4415"/>
                </a:lnTo>
                <a:cubicBezTo>
                  <a:pt x="5245" y="4366"/>
                  <a:pt x="5245" y="4317"/>
                  <a:pt x="5245" y="4244"/>
                </a:cubicBezTo>
                <a:lnTo>
                  <a:pt x="5245" y="4122"/>
                </a:lnTo>
                <a:cubicBezTo>
                  <a:pt x="5245" y="4098"/>
                  <a:pt x="5245" y="4049"/>
                  <a:pt x="5245" y="4049"/>
                </a:cubicBezTo>
                <a:lnTo>
                  <a:pt x="5245" y="4025"/>
                </a:lnTo>
                <a:lnTo>
                  <a:pt x="5245" y="3951"/>
                </a:lnTo>
                <a:lnTo>
                  <a:pt x="5245" y="3805"/>
                </a:lnTo>
                <a:cubicBezTo>
                  <a:pt x="5245" y="3586"/>
                  <a:pt x="5293" y="3390"/>
                  <a:pt x="5293" y="3195"/>
                </a:cubicBezTo>
                <a:cubicBezTo>
                  <a:pt x="5342" y="2830"/>
                  <a:pt x="5367" y="2488"/>
                  <a:pt x="5391" y="2171"/>
                </a:cubicBezTo>
                <a:cubicBezTo>
                  <a:pt x="5440" y="1854"/>
                  <a:pt x="5464" y="1561"/>
                  <a:pt x="5488" y="1317"/>
                </a:cubicBezTo>
                <a:cubicBezTo>
                  <a:pt x="5513" y="1073"/>
                  <a:pt x="5513" y="903"/>
                  <a:pt x="5513" y="756"/>
                </a:cubicBezTo>
                <a:lnTo>
                  <a:pt x="5513" y="756"/>
                </a:lnTo>
                <a:lnTo>
                  <a:pt x="5488" y="903"/>
                </a:lnTo>
                <a:lnTo>
                  <a:pt x="5488" y="781"/>
                </a:lnTo>
                <a:cubicBezTo>
                  <a:pt x="5196" y="537"/>
                  <a:pt x="5220" y="464"/>
                  <a:pt x="5074" y="269"/>
                </a:cubicBezTo>
                <a:cubicBezTo>
                  <a:pt x="5069" y="278"/>
                  <a:pt x="5062" y="282"/>
                  <a:pt x="5051" y="282"/>
                </a:cubicBezTo>
                <a:cubicBezTo>
                  <a:pt x="5006" y="282"/>
                  <a:pt x="4914" y="202"/>
                  <a:pt x="4854" y="122"/>
                </a:cubicBezTo>
                <a:lnTo>
                  <a:pt x="4830" y="73"/>
                </a:lnTo>
                <a:lnTo>
                  <a:pt x="4781" y="73"/>
                </a:lnTo>
                <a:cubicBezTo>
                  <a:pt x="4659" y="49"/>
                  <a:pt x="4562" y="49"/>
                  <a:pt x="4440" y="49"/>
                </a:cubicBezTo>
                <a:lnTo>
                  <a:pt x="4196" y="49"/>
                </a:lnTo>
                <a:lnTo>
                  <a:pt x="3928" y="0"/>
                </a:lnTo>
                <a:close/>
                <a:moveTo>
                  <a:pt x="13513" y="13209"/>
                </a:moveTo>
                <a:cubicBezTo>
                  <a:pt x="13497" y="13237"/>
                  <a:pt x="13481" y="13265"/>
                  <a:pt x="13464" y="13293"/>
                </a:cubicBezTo>
                <a:cubicBezTo>
                  <a:pt x="13481" y="13267"/>
                  <a:pt x="13498" y="13239"/>
                  <a:pt x="13513" y="13209"/>
                </a:cubicBezTo>
                <a:close/>
              </a:path>
            </a:pathLst>
          </a:custGeom>
          <a:solidFill>
            <a:srgbClr val="F8AC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>
            <a:off x="-222358" y="1017295"/>
            <a:ext cx="572923" cy="720591"/>
            <a:chOff x="632000" y="3011150"/>
            <a:chExt cx="212225" cy="266925"/>
          </a:xfrm>
        </p:grpSpPr>
        <p:sp>
          <p:nvSpPr>
            <p:cNvPr id="80" name="Google Shape;80;p4"/>
            <p:cNvSpPr/>
            <p:nvPr/>
          </p:nvSpPr>
          <p:spPr>
            <a:xfrm>
              <a:off x="767375" y="3031875"/>
              <a:ext cx="25" cy="3675"/>
            </a:xfrm>
            <a:custGeom>
              <a:avLst/>
              <a:gdLst/>
              <a:ahLst/>
              <a:cxnLst/>
              <a:rect l="l" t="t" r="r" b="b"/>
              <a:pathLst>
                <a:path w="1" h="147" extrusionOk="0">
                  <a:moveTo>
                    <a:pt x="0" y="147"/>
                  </a:moveTo>
                  <a:lnTo>
                    <a:pt x="0" y="0"/>
                  </a:lnTo>
                  <a:cubicBezTo>
                    <a:pt x="0" y="49"/>
                    <a:pt x="0" y="98"/>
                    <a:pt x="0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01525" y="3033700"/>
              <a:ext cx="25" cy="3075"/>
            </a:xfrm>
            <a:custGeom>
              <a:avLst/>
              <a:gdLst/>
              <a:ahLst/>
              <a:cxnLst/>
              <a:rect l="l" t="t" r="r" b="b"/>
              <a:pathLst>
                <a:path w="1" h="123" extrusionOk="0">
                  <a:moveTo>
                    <a:pt x="0" y="123"/>
                  </a:moveTo>
                  <a:lnTo>
                    <a:pt x="0" y="1"/>
                  </a:lnTo>
                  <a:cubicBezTo>
                    <a:pt x="0" y="49"/>
                    <a:pt x="0" y="74"/>
                    <a:pt x="0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632000" y="303005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1" y="73"/>
                  </a:moveTo>
                  <a:lnTo>
                    <a:pt x="1" y="0"/>
                  </a:lnTo>
                  <a:cubicBezTo>
                    <a:pt x="1" y="25"/>
                    <a:pt x="1" y="49"/>
                    <a:pt x="1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49075" y="3150175"/>
              <a:ext cx="650" cy="1850"/>
            </a:xfrm>
            <a:custGeom>
              <a:avLst/>
              <a:gdLst/>
              <a:ahLst/>
              <a:cxnLst/>
              <a:rect l="l" t="t" r="r" b="b"/>
              <a:pathLst>
                <a:path w="26" h="74" extrusionOk="0">
                  <a:moveTo>
                    <a:pt x="25" y="0"/>
                  </a:moveTo>
                  <a:cubicBezTo>
                    <a:pt x="1" y="0"/>
                    <a:pt x="1" y="49"/>
                    <a:pt x="1" y="73"/>
                  </a:cubicBezTo>
                  <a:cubicBezTo>
                    <a:pt x="1" y="49"/>
                    <a:pt x="25" y="24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49075" y="315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646025" y="3144675"/>
              <a:ext cx="48800" cy="52925"/>
            </a:xfrm>
            <a:custGeom>
              <a:avLst/>
              <a:gdLst/>
              <a:ahLst/>
              <a:cxnLst/>
              <a:rect l="l" t="t" r="r" b="b"/>
              <a:pathLst>
                <a:path w="1952" h="2117" extrusionOk="0">
                  <a:moveTo>
                    <a:pt x="1049" y="0"/>
                  </a:moveTo>
                  <a:lnTo>
                    <a:pt x="635" y="98"/>
                  </a:lnTo>
                  <a:cubicBezTo>
                    <a:pt x="586" y="147"/>
                    <a:pt x="562" y="220"/>
                    <a:pt x="537" y="293"/>
                  </a:cubicBezTo>
                  <a:cubicBezTo>
                    <a:pt x="537" y="293"/>
                    <a:pt x="537" y="293"/>
                    <a:pt x="537" y="318"/>
                  </a:cubicBezTo>
                  <a:cubicBezTo>
                    <a:pt x="447" y="287"/>
                    <a:pt x="347" y="267"/>
                    <a:pt x="267" y="267"/>
                  </a:cubicBezTo>
                  <a:cubicBezTo>
                    <a:pt x="217" y="267"/>
                    <a:pt x="175" y="275"/>
                    <a:pt x="147" y="293"/>
                  </a:cubicBezTo>
                  <a:lnTo>
                    <a:pt x="147" y="318"/>
                  </a:lnTo>
                  <a:cubicBezTo>
                    <a:pt x="123" y="342"/>
                    <a:pt x="147" y="366"/>
                    <a:pt x="123" y="366"/>
                  </a:cubicBezTo>
                  <a:cubicBezTo>
                    <a:pt x="123" y="391"/>
                    <a:pt x="123" y="391"/>
                    <a:pt x="123" y="415"/>
                  </a:cubicBezTo>
                  <a:cubicBezTo>
                    <a:pt x="123" y="440"/>
                    <a:pt x="110" y="440"/>
                    <a:pt x="98" y="440"/>
                  </a:cubicBezTo>
                  <a:cubicBezTo>
                    <a:pt x="86" y="440"/>
                    <a:pt x="74" y="440"/>
                    <a:pt x="74" y="464"/>
                  </a:cubicBezTo>
                  <a:cubicBezTo>
                    <a:pt x="25" y="683"/>
                    <a:pt x="1" y="927"/>
                    <a:pt x="1" y="1147"/>
                  </a:cubicBezTo>
                  <a:cubicBezTo>
                    <a:pt x="25" y="1220"/>
                    <a:pt x="25" y="1293"/>
                    <a:pt x="50" y="1366"/>
                  </a:cubicBezTo>
                  <a:cubicBezTo>
                    <a:pt x="50" y="1391"/>
                    <a:pt x="50" y="1391"/>
                    <a:pt x="50" y="1415"/>
                  </a:cubicBezTo>
                  <a:cubicBezTo>
                    <a:pt x="50" y="1415"/>
                    <a:pt x="98" y="1513"/>
                    <a:pt x="147" y="1635"/>
                  </a:cubicBezTo>
                  <a:cubicBezTo>
                    <a:pt x="196" y="1708"/>
                    <a:pt x="245" y="1781"/>
                    <a:pt x="293" y="1854"/>
                  </a:cubicBezTo>
                  <a:lnTo>
                    <a:pt x="318" y="1854"/>
                  </a:lnTo>
                  <a:cubicBezTo>
                    <a:pt x="415" y="1927"/>
                    <a:pt x="318" y="1903"/>
                    <a:pt x="415" y="1976"/>
                  </a:cubicBezTo>
                  <a:cubicBezTo>
                    <a:pt x="440" y="1976"/>
                    <a:pt x="489" y="2000"/>
                    <a:pt x="513" y="2025"/>
                  </a:cubicBezTo>
                  <a:cubicBezTo>
                    <a:pt x="537" y="2049"/>
                    <a:pt x="562" y="2049"/>
                    <a:pt x="610" y="2074"/>
                  </a:cubicBezTo>
                  <a:cubicBezTo>
                    <a:pt x="610" y="2074"/>
                    <a:pt x="659" y="2098"/>
                    <a:pt x="635" y="2098"/>
                  </a:cubicBezTo>
                  <a:cubicBezTo>
                    <a:pt x="635" y="2106"/>
                    <a:pt x="640" y="2109"/>
                    <a:pt x="649" y="2109"/>
                  </a:cubicBezTo>
                  <a:cubicBezTo>
                    <a:pt x="667" y="2109"/>
                    <a:pt x="700" y="2098"/>
                    <a:pt x="732" y="2098"/>
                  </a:cubicBezTo>
                  <a:cubicBezTo>
                    <a:pt x="757" y="2098"/>
                    <a:pt x="732" y="2098"/>
                    <a:pt x="732" y="2074"/>
                  </a:cubicBezTo>
                  <a:lnTo>
                    <a:pt x="806" y="2074"/>
                  </a:lnTo>
                  <a:cubicBezTo>
                    <a:pt x="822" y="2074"/>
                    <a:pt x="827" y="2096"/>
                    <a:pt x="822" y="2103"/>
                  </a:cubicBezTo>
                  <a:lnTo>
                    <a:pt x="822" y="2103"/>
                  </a:lnTo>
                  <a:cubicBezTo>
                    <a:pt x="816" y="2101"/>
                    <a:pt x="811" y="2100"/>
                    <a:pt x="806" y="2098"/>
                  </a:cubicBezTo>
                  <a:lnTo>
                    <a:pt x="806" y="2098"/>
                  </a:lnTo>
                  <a:cubicBezTo>
                    <a:pt x="810" y="2103"/>
                    <a:pt x="814" y="2105"/>
                    <a:pt x="817" y="2105"/>
                  </a:cubicBezTo>
                  <a:cubicBezTo>
                    <a:pt x="819" y="2105"/>
                    <a:pt x="821" y="2104"/>
                    <a:pt x="822" y="2103"/>
                  </a:cubicBezTo>
                  <a:lnTo>
                    <a:pt x="822" y="2103"/>
                  </a:lnTo>
                  <a:cubicBezTo>
                    <a:pt x="854" y="2112"/>
                    <a:pt x="891" y="2116"/>
                    <a:pt x="928" y="2116"/>
                  </a:cubicBezTo>
                  <a:cubicBezTo>
                    <a:pt x="970" y="2116"/>
                    <a:pt x="1013" y="2110"/>
                    <a:pt x="1049" y="2098"/>
                  </a:cubicBezTo>
                  <a:cubicBezTo>
                    <a:pt x="1171" y="2074"/>
                    <a:pt x="1269" y="2049"/>
                    <a:pt x="1367" y="2000"/>
                  </a:cubicBezTo>
                  <a:cubicBezTo>
                    <a:pt x="1537" y="1903"/>
                    <a:pt x="1684" y="1781"/>
                    <a:pt x="1781" y="1610"/>
                  </a:cubicBezTo>
                  <a:cubicBezTo>
                    <a:pt x="1757" y="1610"/>
                    <a:pt x="1732" y="1683"/>
                    <a:pt x="1708" y="1683"/>
                  </a:cubicBezTo>
                  <a:cubicBezTo>
                    <a:pt x="1708" y="1635"/>
                    <a:pt x="1757" y="1635"/>
                    <a:pt x="1757" y="1586"/>
                  </a:cubicBezTo>
                  <a:cubicBezTo>
                    <a:pt x="1757" y="1561"/>
                    <a:pt x="1806" y="1513"/>
                    <a:pt x="1854" y="1513"/>
                  </a:cubicBezTo>
                  <a:lnTo>
                    <a:pt x="1854" y="1488"/>
                  </a:lnTo>
                  <a:lnTo>
                    <a:pt x="1879" y="1464"/>
                  </a:lnTo>
                  <a:cubicBezTo>
                    <a:pt x="1903" y="1366"/>
                    <a:pt x="1903" y="1342"/>
                    <a:pt x="1928" y="1342"/>
                  </a:cubicBezTo>
                  <a:cubicBezTo>
                    <a:pt x="1928" y="1293"/>
                    <a:pt x="1952" y="1269"/>
                    <a:pt x="1952" y="1220"/>
                  </a:cubicBezTo>
                  <a:cubicBezTo>
                    <a:pt x="1952" y="1147"/>
                    <a:pt x="1952" y="1074"/>
                    <a:pt x="1952" y="1000"/>
                  </a:cubicBezTo>
                  <a:cubicBezTo>
                    <a:pt x="1952" y="1000"/>
                    <a:pt x="1952" y="1011"/>
                    <a:pt x="1945" y="1011"/>
                  </a:cubicBezTo>
                  <a:cubicBezTo>
                    <a:pt x="1941" y="1011"/>
                    <a:pt x="1936" y="1009"/>
                    <a:pt x="1928" y="1000"/>
                  </a:cubicBezTo>
                  <a:cubicBezTo>
                    <a:pt x="1903" y="976"/>
                    <a:pt x="1903" y="927"/>
                    <a:pt x="1928" y="903"/>
                  </a:cubicBezTo>
                  <a:cubicBezTo>
                    <a:pt x="1949" y="903"/>
                    <a:pt x="1913" y="826"/>
                    <a:pt x="1888" y="826"/>
                  </a:cubicBezTo>
                  <a:cubicBezTo>
                    <a:pt x="1884" y="826"/>
                    <a:pt x="1881" y="827"/>
                    <a:pt x="1879" y="830"/>
                  </a:cubicBezTo>
                  <a:cubicBezTo>
                    <a:pt x="1879" y="830"/>
                    <a:pt x="1879" y="767"/>
                    <a:pt x="1891" y="767"/>
                  </a:cubicBezTo>
                  <a:cubicBezTo>
                    <a:pt x="1894" y="767"/>
                    <a:pt x="1898" y="771"/>
                    <a:pt x="1903" y="781"/>
                  </a:cubicBezTo>
                  <a:cubicBezTo>
                    <a:pt x="1903" y="757"/>
                    <a:pt x="1879" y="732"/>
                    <a:pt x="1879" y="732"/>
                  </a:cubicBezTo>
                  <a:lnTo>
                    <a:pt x="1879" y="781"/>
                  </a:lnTo>
                  <a:cubicBezTo>
                    <a:pt x="1830" y="683"/>
                    <a:pt x="1830" y="635"/>
                    <a:pt x="1806" y="610"/>
                  </a:cubicBezTo>
                  <a:lnTo>
                    <a:pt x="1806" y="635"/>
                  </a:lnTo>
                  <a:cubicBezTo>
                    <a:pt x="1781" y="586"/>
                    <a:pt x="1757" y="561"/>
                    <a:pt x="1757" y="537"/>
                  </a:cubicBezTo>
                  <a:lnTo>
                    <a:pt x="1757" y="537"/>
                  </a:lnTo>
                  <a:lnTo>
                    <a:pt x="1806" y="561"/>
                  </a:lnTo>
                  <a:cubicBezTo>
                    <a:pt x="1757" y="513"/>
                    <a:pt x="1732" y="464"/>
                    <a:pt x="1684" y="415"/>
                  </a:cubicBezTo>
                  <a:lnTo>
                    <a:pt x="1684" y="440"/>
                  </a:lnTo>
                  <a:cubicBezTo>
                    <a:pt x="1635" y="415"/>
                    <a:pt x="1562" y="318"/>
                    <a:pt x="1464" y="269"/>
                  </a:cubicBezTo>
                  <a:cubicBezTo>
                    <a:pt x="1391" y="196"/>
                    <a:pt x="1318" y="171"/>
                    <a:pt x="1245" y="147"/>
                  </a:cubicBezTo>
                  <a:lnTo>
                    <a:pt x="1245" y="171"/>
                  </a:lnTo>
                  <a:lnTo>
                    <a:pt x="1196" y="147"/>
                  </a:lnTo>
                  <a:cubicBezTo>
                    <a:pt x="1196" y="147"/>
                    <a:pt x="1245" y="122"/>
                    <a:pt x="1245" y="122"/>
                  </a:cubicBezTo>
                  <a:cubicBezTo>
                    <a:pt x="1245" y="122"/>
                    <a:pt x="1147" y="49"/>
                    <a:pt x="1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98475" y="3083700"/>
              <a:ext cx="45750" cy="48200"/>
            </a:xfrm>
            <a:custGeom>
              <a:avLst/>
              <a:gdLst/>
              <a:ahLst/>
              <a:cxnLst/>
              <a:rect l="l" t="t" r="r" b="b"/>
              <a:pathLst>
                <a:path w="1830" h="1928" extrusionOk="0">
                  <a:moveTo>
                    <a:pt x="927" y="1"/>
                  </a:moveTo>
                  <a:lnTo>
                    <a:pt x="512" y="25"/>
                  </a:lnTo>
                  <a:lnTo>
                    <a:pt x="439" y="98"/>
                  </a:lnTo>
                  <a:lnTo>
                    <a:pt x="390" y="98"/>
                  </a:lnTo>
                  <a:cubicBezTo>
                    <a:pt x="366" y="98"/>
                    <a:pt x="342" y="122"/>
                    <a:pt x="317" y="122"/>
                  </a:cubicBezTo>
                  <a:lnTo>
                    <a:pt x="244" y="171"/>
                  </a:lnTo>
                  <a:cubicBezTo>
                    <a:pt x="206" y="190"/>
                    <a:pt x="182" y="210"/>
                    <a:pt x="162" y="229"/>
                  </a:cubicBezTo>
                  <a:lnTo>
                    <a:pt x="162" y="229"/>
                  </a:lnTo>
                  <a:cubicBezTo>
                    <a:pt x="165" y="226"/>
                    <a:pt x="168" y="223"/>
                    <a:pt x="171" y="220"/>
                  </a:cubicBezTo>
                  <a:lnTo>
                    <a:pt x="171" y="220"/>
                  </a:lnTo>
                  <a:lnTo>
                    <a:pt x="146" y="244"/>
                  </a:lnTo>
                  <a:cubicBezTo>
                    <a:pt x="152" y="239"/>
                    <a:pt x="157" y="234"/>
                    <a:pt x="162" y="229"/>
                  </a:cubicBezTo>
                  <a:lnTo>
                    <a:pt x="162" y="229"/>
                  </a:lnTo>
                  <a:cubicBezTo>
                    <a:pt x="96" y="299"/>
                    <a:pt x="72" y="369"/>
                    <a:pt x="49" y="440"/>
                  </a:cubicBezTo>
                  <a:cubicBezTo>
                    <a:pt x="49" y="464"/>
                    <a:pt x="25" y="488"/>
                    <a:pt x="0" y="513"/>
                  </a:cubicBezTo>
                  <a:lnTo>
                    <a:pt x="0" y="561"/>
                  </a:lnTo>
                  <a:lnTo>
                    <a:pt x="0" y="610"/>
                  </a:lnTo>
                  <a:cubicBezTo>
                    <a:pt x="0" y="610"/>
                    <a:pt x="49" y="635"/>
                    <a:pt x="49" y="683"/>
                  </a:cubicBezTo>
                  <a:cubicBezTo>
                    <a:pt x="73" y="708"/>
                    <a:pt x="73" y="732"/>
                    <a:pt x="98" y="757"/>
                  </a:cubicBezTo>
                  <a:cubicBezTo>
                    <a:pt x="73" y="903"/>
                    <a:pt x="98" y="1049"/>
                    <a:pt x="146" y="1196"/>
                  </a:cubicBezTo>
                  <a:cubicBezTo>
                    <a:pt x="171" y="1342"/>
                    <a:pt x="244" y="1464"/>
                    <a:pt x="317" y="1561"/>
                  </a:cubicBezTo>
                  <a:cubicBezTo>
                    <a:pt x="415" y="1708"/>
                    <a:pt x="561" y="1830"/>
                    <a:pt x="707" y="1927"/>
                  </a:cubicBezTo>
                  <a:lnTo>
                    <a:pt x="1146" y="1927"/>
                  </a:lnTo>
                  <a:cubicBezTo>
                    <a:pt x="1244" y="1854"/>
                    <a:pt x="1317" y="1781"/>
                    <a:pt x="1390" y="1732"/>
                  </a:cubicBezTo>
                  <a:cubicBezTo>
                    <a:pt x="1464" y="1708"/>
                    <a:pt x="1512" y="1659"/>
                    <a:pt x="1561" y="1586"/>
                  </a:cubicBezTo>
                  <a:lnTo>
                    <a:pt x="1561" y="1586"/>
                  </a:lnTo>
                  <a:cubicBezTo>
                    <a:pt x="1553" y="1594"/>
                    <a:pt x="1548" y="1597"/>
                    <a:pt x="1545" y="1597"/>
                  </a:cubicBezTo>
                  <a:cubicBezTo>
                    <a:pt x="1539" y="1597"/>
                    <a:pt x="1545" y="1586"/>
                    <a:pt x="1561" y="1586"/>
                  </a:cubicBezTo>
                  <a:cubicBezTo>
                    <a:pt x="1585" y="1561"/>
                    <a:pt x="1634" y="1513"/>
                    <a:pt x="1634" y="1513"/>
                  </a:cubicBezTo>
                  <a:cubicBezTo>
                    <a:pt x="1634" y="1513"/>
                    <a:pt x="1634" y="1513"/>
                    <a:pt x="1683" y="1415"/>
                  </a:cubicBezTo>
                  <a:cubicBezTo>
                    <a:pt x="1707" y="1391"/>
                    <a:pt x="1707" y="1342"/>
                    <a:pt x="1732" y="1318"/>
                  </a:cubicBezTo>
                  <a:cubicBezTo>
                    <a:pt x="1756" y="1269"/>
                    <a:pt x="1781" y="1196"/>
                    <a:pt x="1805" y="1147"/>
                  </a:cubicBezTo>
                  <a:cubicBezTo>
                    <a:pt x="1829" y="1001"/>
                    <a:pt x="1829" y="854"/>
                    <a:pt x="1781" y="708"/>
                  </a:cubicBezTo>
                  <a:cubicBezTo>
                    <a:pt x="1707" y="586"/>
                    <a:pt x="1634" y="464"/>
                    <a:pt x="1512" y="366"/>
                  </a:cubicBezTo>
                  <a:cubicBezTo>
                    <a:pt x="1464" y="342"/>
                    <a:pt x="1415" y="318"/>
                    <a:pt x="1390" y="269"/>
                  </a:cubicBezTo>
                  <a:lnTo>
                    <a:pt x="1317" y="220"/>
                  </a:lnTo>
                  <a:lnTo>
                    <a:pt x="1244" y="220"/>
                  </a:lnTo>
                  <a:cubicBezTo>
                    <a:pt x="1220" y="171"/>
                    <a:pt x="1195" y="147"/>
                    <a:pt x="1171" y="122"/>
                  </a:cubicBezTo>
                  <a:lnTo>
                    <a:pt x="1122" y="98"/>
                  </a:lnTo>
                  <a:cubicBezTo>
                    <a:pt x="1049" y="49"/>
                    <a:pt x="1000" y="25"/>
                    <a:pt x="9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02125" y="3090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713700" y="3105650"/>
              <a:ext cx="50025" cy="51850"/>
            </a:xfrm>
            <a:custGeom>
              <a:avLst/>
              <a:gdLst/>
              <a:ahLst/>
              <a:cxnLst/>
              <a:rect l="l" t="t" r="r" b="b"/>
              <a:pathLst>
                <a:path w="2001" h="2074" extrusionOk="0">
                  <a:moveTo>
                    <a:pt x="1001" y="1"/>
                  </a:moveTo>
                  <a:cubicBezTo>
                    <a:pt x="928" y="25"/>
                    <a:pt x="879" y="25"/>
                    <a:pt x="830" y="49"/>
                  </a:cubicBezTo>
                  <a:lnTo>
                    <a:pt x="684" y="123"/>
                  </a:lnTo>
                  <a:lnTo>
                    <a:pt x="660" y="123"/>
                  </a:lnTo>
                  <a:cubicBezTo>
                    <a:pt x="538" y="123"/>
                    <a:pt x="416" y="147"/>
                    <a:pt x="318" y="220"/>
                  </a:cubicBezTo>
                  <a:cubicBezTo>
                    <a:pt x="220" y="269"/>
                    <a:pt x="147" y="366"/>
                    <a:pt x="99" y="464"/>
                  </a:cubicBezTo>
                  <a:cubicBezTo>
                    <a:pt x="50" y="537"/>
                    <a:pt x="50" y="610"/>
                    <a:pt x="25" y="683"/>
                  </a:cubicBezTo>
                  <a:lnTo>
                    <a:pt x="25" y="659"/>
                  </a:lnTo>
                  <a:cubicBezTo>
                    <a:pt x="25" y="805"/>
                    <a:pt x="1" y="781"/>
                    <a:pt x="25" y="903"/>
                  </a:cubicBezTo>
                  <a:cubicBezTo>
                    <a:pt x="50" y="903"/>
                    <a:pt x="99" y="1025"/>
                    <a:pt x="123" y="1049"/>
                  </a:cubicBezTo>
                  <a:lnTo>
                    <a:pt x="196" y="1196"/>
                  </a:lnTo>
                  <a:cubicBezTo>
                    <a:pt x="220" y="1244"/>
                    <a:pt x="245" y="1293"/>
                    <a:pt x="245" y="1318"/>
                  </a:cubicBezTo>
                  <a:cubicBezTo>
                    <a:pt x="294" y="1391"/>
                    <a:pt x="367" y="1488"/>
                    <a:pt x="391" y="1537"/>
                  </a:cubicBezTo>
                  <a:cubicBezTo>
                    <a:pt x="440" y="1659"/>
                    <a:pt x="513" y="1781"/>
                    <a:pt x="586" y="1879"/>
                  </a:cubicBezTo>
                  <a:lnTo>
                    <a:pt x="586" y="2001"/>
                  </a:lnTo>
                  <a:cubicBezTo>
                    <a:pt x="660" y="1976"/>
                    <a:pt x="708" y="1927"/>
                    <a:pt x="757" y="1903"/>
                  </a:cubicBezTo>
                  <a:cubicBezTo>
                    <a:pt x="903" y="2025"/>
                    <a:pt x="1099" y="2074"/>
                    <a:pt x="1294" y="2074"/>
                  </a:cubicBezTo>
                  <a:cubicBezTo>
                    <a:pt x="1440" y="2049"/>
                    <a:pt x="1611" y="1976"/>
                    <a:pt x="1708" y="1854"/>
                  </a:cubicBezTo>
                  <a:lnTo>
                    <a:pt x="1830" y="1757"/>
                  </a:lnTo>
                  <a:lnTo>
                    <a:pt x="1928" y="1635"/>
                  </a:lnTo>
                  <a:lnTo>
                    <a:pt x="1928" y="1635"/>
                  </a:lnTo>
                  <a:cubicBezTo>
                    <a:pt x="1909" y="1653"/>
                    <a:pt x="1898" y="1661"/>
                    <a:pt x="1893" y="1661"/>
                  </a:cubicBezTo>
                  <a:cubicBezTo>
                    <a:pt x="1886" y="1661"/>
                    <a:pt x="1898" y="1640"/>
                    <a:pt x="1928" y="1610"/>
                  </a:cubicBezTo>
                  <a:cubicBezTo>
                    <a:pt x="1977" y="1513"/>
                    <a:pt x="1977" y="1488"/>
                    <a:pt x="1977" y="1488"/>
                  </a:cubicBezTo>
                  <a:lnTo>
                    <a:pt x="1977" y="1488"/>
                  </a:lnTo>
                  <a:cubicBezTo>
                    <a:pt x="1977" y="1488"/>
                    <a:pt x="1975" y="1490"/>
                    <a:pt x="1973" y="1490"/>
                  </a:cubicBezTo>
                  <a:cubicBezTo>
                    <a:pt x="1967" y="1490"/>
                    <a:pt x="1958" y="1476"/>
                    <a:pt x="1977" y="1366"/>
                  </a:cubicBezTo>
                  <a:cubicBezTo>
                    <a:pt x="2001" y="1244"/>
                    <a:pt x="2001" y="1122"/>
                    <a:pt x="1977" y="1001"/>
                  </a:cubicBezTo>
                  <a:cubicBezTo>
                    <a:pt x="1928" y="854"/>
                    <a:pt x="1855" y="732"/>
                    <a:pt x="1757" y="610"/>
                  </a:cubicBezTo>
                  <a:cubicBezTo>
                    <a:pt x="1757" y="562"/>
                    <a:pt x="1733" y="513"/>
                    <a:pt x="1708" y="464"/>
                  </a:cubicBezTo>
                  <a:lnTo>
                    <a:pt x="1659" y="391"/>
                  </a:lnTo>
                  <a:cubicBezTo>
                    <a:pt x="1659" y="391"/>
                    <a:pt x="1659" y="366"/>
                    <a:pt x="1635" y="342"/>
                  </a:cubicBezTo>
                  <a:cubicBezTo>
                    <a:pt x="1635" y="318"/>
                    <a:pt x="1611" y="293"/>
                    <a:pt x="1586" y="269"/>
                  </a:cubicBezTo>
                  <a:cubicBezTo>
                    <a:pt x="1586" y="244"/>
                    <a:pt x="1562" y="220"/>
                    <a:pt x="1562" y="220"/>
                  </a:cubicBezTo>
                  <a:cubicBezTo>
                    <a:pt x="1538" y="196"/>
                    <a:pt x="1513" y="171"/>
                    <a:pt x="1513" y="171"/>
                  </a:cubicBezTo>
                  <a:cubicBezTo>
                    <a:pt x="1464" y="123"/>
                    <a:pt x="1416" y="98"/>
                    <a:pt x="1367" y="74"/>
                  </a:cubicBezTo>
                  <a:cubicBezTo>
                    <a:pt x="1318" y="49"/>
                    <a:pt x="1245" y="25"/>
                    <a:pt x="1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90550" y="3185225"/>
              <a:ext cx="48175" cy="56225"/>
            </a:xfrm>
            <a:custGeom>
              <a:avLst/>
              <a:gdLst/>
              <a:ahLst/>
              <a:cxnLst/>
              <a:rect l="l" t="t" r="r" b="b"/>
              <a:pathLst>
                <a:path w="1927" h="2249" extrusionOk="0">
                  <a:moveTo>
                    <a:pt x="829" y="988"/>
                  </a:moveTo>
                  <a:cubicBezTo>
                    <a:pt x="829" y="988"/>
                    <a:pt x="829" y="1013"/>
                    <a:pt x="854" y="1013"/>
                  </a:cubicBezTo>
                  <a:cubicBezTo>
                    <a:pt x="854" y="1037"/>
                    <a:pt x="854" y="1037"/>
                    <a:pt x="829" y="1037"/>
                  </a:cubicBezTo>
                  <a:cubicBezTo>
                    <a:pt x="805" y="1037"/>
                    <a:pt x="829" y="1013"/>
                    <a:pt x="829" y="988"/>
                  </a:cubicBezTo>
                  <a:close/>
                  <a:moveTo>
                    <a:pt x="735" y="0"/>
                  </a:moveTo>
                  <a:cubicBezTo>
                    <a:pt x="665" y="0"/>
                    <a:pt x="598" y="13"/>
                    <a:pt x="537" y="37"/>
                  </a:cubicBezTo>
                  <a:cubicBezTo>
                    <a:pt x="366" y="135"/>
                    <a:pt x="220" y="281"/>
                    <a:pt x="171" y="452"/>
                  </a:cubicBezTo>
                  <a:lnTo>
                    <a:pt x="171" y="427"/>
                  </a:lnTo>
                  <a:cubicBezTo>
                    <a:pt x="122" y="500"/>
                    <a:pt x="98" y="598"/>
                    <a:pt x="73" y="671"/>
                  </a:cubicBezTo>
                  <a:cubicBezTo>
                    <a:pt x="73" y="720"/>
                    <a:pt x="49" y="769"/>
                    <a:pt x="49" y="817"/>
                  </a:cubicBezTo>
                  <a:cubicBezTo>
                    <a:pt x="49" y="866"/>
                    <a:pt x="49" y="939"/>
                    <a:pt x="24" y="988"/>
                  </a:cubicBezTo>
                  <a:cubicBezTo>
                    <a:pt x="0" y="1159"/>
                    <a:pt x="24" y="1354"/>
                    <a:pt x="73" y="1525"/>
                  </a:cubicBezTo>
                  <a:lnTo>
                    <a:pt x="73" y="1500"/>
                  </a:lnTo>
                  <a:cubicBezTo>
                    <a:pt x="98" y="1574"/>
                    <a:pt x="122" y="1671"/>
                    <a:pt x="122" y="1744"/>
                  </a:cubicBezTo>
                  <a:cubicBezTo>
                    <a:pt x="124" y="1742"/>
                    <a:pt x="127" y="1741"/>
                    <a:pt x="130" y="1741"/>
                  </a:cubicBezTo>
                  <a:cubicBezTo>
                    <a:pt x="159" y="1741"/>
                    <a:pt x="222" y="1844"/>
                    <a:pt x="244" y="1866"/>
                  </a:cubicBezTo>
                  <a:cubicBezTo>
                    <a:pt x="293" y="1915"/>
                    <a:pt x="342" y="1964"/>
                    <a:pt x="390" y="1988"/>
                  </a:cubicBezTo>
                  <a:cubicBezTo>
                    <a:pt x="439" y="2037"/>
                    <a:pt x="488" y="2086"/>
                    <a:pt x="561" y="2110"/>
                  </a:cubicBezTo>
                  <a:cubicBezTo>
                    <a:pt x="634" y="2159"/>
                    <a:pt x="683" y="2183"/>
                    <a:pt x="756" y="2208"/>
                  </a:cubicBezTo>
                  <a:lnTo>
                    <a:pt x="854" y="2232"/>
                  </a:lnTo>
                  <a:lnTo>
                    <a:pt x="927" y="2232"/>
                  </a:lnTo>
                  <a:cubicBezTo>
                    <a:pt x="1008" y="2242"/>
                    <a:pt x="1089" y="2248"/>
                    <a:pt x="1169" y="2248"/>
                  </a:cubicBezTo>
                  <a:cubicBezTo>
                    <a:pt x="1284" y="2248"/>
                    <a:pt x="1398" y="2236"/>
                    <a:pt x="1512" y="2208"/>
                  </a:cubicBezTo>
                  <a:lnTo>
                    <a:pt x="1659" y="2208"/>
                  </a:lnTo>
                  <a:cubicBezTo>
                    <a:pt x="1659" y="2086"/>
                    <a:pt x="1659" y="1988"/>
                    <a:pt x="1634" y="1891"/>
                  </a:cubicBezTo>
                  <a:lnTo>
                    <a:pt x="1634" y="1842"/>
                  </a:lnTo>
                  <a:cubicBezTo>
                    <a:pt x="1707" y="1793"/>
                    <a:pt x="1756" y="1720"/>
                    <a:pt x="1805" y="1622"/>
                  </a:cubicBezTo>
                  <a:cubicBezTo>
                    <a:pt x="1854" y="1549"/>
                    <a:pt x="1902" y="1427"/>
                    <a:pt x="1927" y="1330"/>
                  </a:cubicBezTo>
                  <a:lnTo>
                    <a:pt x="1927" y="1330"/>
                  </a:lnTo>
                  <a:cubicBezTo>
                    <a:pt x="1917" y="1350"/>
                    <a:pt x="1911" y="1358"/>
                    <a:pt x="1907" y="1358"/>
                  </a:cubicBezTo>
                  <a:cubicBezTo>
                    <a:pt x="1902" y="1358"/>
                    <a:pt x="1902" y="1344"/>
                    <a:pt x="1902" y="1330"/>
                  </a:cubicBezTo>
                  <a:cubicBezTo>
                    <a:pt x="1927" y="1183"/>
                    <a:pt x="1902" y="1183"/>
                    <a:pt x="1902" y="1183"/>
                  </a:cubicBezTo>
                  <a:cubicBezTo>
                    <a:pt x="1902" y="1159"/>
                    <a:pt x="1902" y="1183"/>
                    <a:pt x="1878" y="1013"/>
                  </a:cubicBezTo>
                  <a:cubicBezTo>
                    <a:pt x="1805" y="744"/>
                    <a:pt x="1659" y="500"/>
                    <a:pt x="1439" y="305"/>
                  </a:cubicBezTo>
                  <a:lnTo>
                    <a:pt x="1342" y="232"/>
                  </a:lnTo>
                  <a:lnTo>
                    <a:pt x="1220" y="159"/>
                  </a:lnTo>
                  <a:cubicBezTo>
                    <a:pt x="1171" y="135"/>
                    <a:pt x="1146" y="110"/>
                    <a:pt x="1098" y="86"/>
                  </a:cubicBezTo>
                  <a:cubicBezTo>
                    <a:pt x="1049" y="61"/>
                    <a:pt x="1000" y="37"/>
                    <a:pt x="951" y="37"/>
                  </a:cubicBezTo>
                  <a:cubicBezTo>
                    <a:pt x="878" y="13"/>
                    <a:pt x="805" y="0"/>
                    <a:pt x="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716750" y="3227600"/>
              <a:ext cx="47600" cy="50475"/>
            </a:xfrm>
            <a:custGeom>
              <a:avLst/>
              <a:gdLst/>
              <a:ahLst/>
              <a:cxnLst/>
              <a:rect l="l" t="t" r="r" b="b"/>
              <a:pathLst>
                <a:path w="1904" h="2019" extrusionOk="0">
                  <a:moveTo>
                    <a:pt x="611" y="0"/>
                  </a:moveTo>
                  <a:cubicBezTo>
                    <a:pt x="613" y="3"/>
                    <a:pt x="616" y="6"/>
                    <a:pt x="619" y="9"/>
                  </a:cubicBezTo>
                  <a:lnTo>
                    <a:pt x="619" y="9"/>
                  </a:lnTo>
                  <a:lnTo>
                    <a:pt x="635" y="0"/>
                  </a:lnTo>
                  <a:close/>
                  <a:moveTo>
                    <a:pt x="619" y="9"/>
                  </a:moveTo>
                  <a:lnTo>
                    <a:pt x="123" y="269"/>
                  </a:lnTo>
                  <a:cubicBezTo>
                    <a:pt x="123" y="318"/>
                    <a:pt x="123" y="366"/>
                    <a:pt x="123" y="415"/>
                  </a:cubicBezTo>
                  <a:lnTo>
                    <a:pt x="123" y="683"/>
                  </a:lnTo>
                  <a:cubicBezTo>
                    <a:pt x="123" y="708"/>
                    <a:pt x="123" y="708"/>
                    <a:pt x="123" y="732"/>
                  </a:cubicBezTo>
                  <a:cubicBezTo>
                    <a:pt x="123" y="732"/>
                    <a:pt x="98" y="732"/>
                    <a:pt x="98" y="757"/>
                  </a:cubicBezTo>
                  <a:cubicBezTo>
                    <a:pt x="74" y="830"/>
                    <a:pt x="50" y="879"/>
                    <a:pt x="25" y="952"/>
                  </a:cubicBezTo>
                  <a:cubicBezTo>
                    <a:pt x="25" y="1000"/>
                    <a:pt x="1" y="1049"/>
                    <a:pt x="1" y="1074"/>
                  </a:cubicBezTo>
                  <a:cubicBezTo>
                    <a:pt x="1" y="1147"/>
                    <a:pt x="1" y="1196"/>
                    <a:pt x="1" y="1244"/>
                  </a:cubicBezTo>
                  <a:cubicBezTo>
                    <a:pt x="1" y="1464"/>
                    <a:pt x="98" y="1659"/>
                    <a:pt x="245" y="1805"/>
                  </a:cubicBezTo>
                  <a:cubicBezTo>
                    <a:pt x="318" y="1878"/>
                    <a:pt x="416" y="1952"/>
                    <a:pt x="538" y="1976"/>
                  </a:cubicBezTo>
                  <a:cubicBezTo>
                    <a:pt x="562" y="1976"/>
                    <a:pt x="562" y="2000"/>
                    <a:pt x="586" y="2000"/>
                  </a:cubicBezTo>
                  <a:cubicBezTo>
                    <a:pt x="635" y="2013"/>
                    <a:pt x="690" y="2019"/>
                    <a:pt x="745" y="2019"/>
                  </a:cubicBezTo>
                  <a:cubicBezTo>
                    <a:pt x="800" y="2019"/>
                    <a:pt x="855" y="2013"/>
                    <a:pt x="903" y="2000"/>
                  </a:cubicBezTo>
                  <a:cubicBezTo>
                    <a:pt x="1001" y="2000"/>
                    <a:pt x="1123" y="1976"/>
                    <a:pt x="1220" y="1952"/>
                  </a:cubicBezTo>
                  <a:lnTo>
                    <a:pt x="1220" y="1927"/>
                  </a:lnTo>
                  <a:cubicBezTo>
                    <a:pt x="1256" y="1909"/>
                    <a:pt x="1269" y="1905"/>
                    <a:pt x="1276" y="1905"/>
                  </a:cubicBezTo>
                  <a:cubicBezTo>
                    <a:pt x="1283" y="1905"/>
                    <a:pt x="1283" y="1910"/>
                    <a:pt x="1298" y="1910"/>
                  </a:cubicBezTo>
                  <a:cubicBezTo>
                    <a:pt x="1307" y="1910"/>
                    <a:pt x="1320" y="1908"/>
                    <a:pt x="1342" y="1903"/>
                  </a:cubicBezTo>
                  <a:cubicBezTo>
                    <a:pt x="1342" y="1830"/>
                    <a:pt x="1489" y="1830"/>
                    <a:pt x="1489" y="1781"/>
                  </a:cubicBezTo>
                  <a:cubicBezTo>
                    <a:pt x="1489" y="1781"/>
                    <a:pt x="1537" y="1757"/>
                    <a:pt x="1537" y="1757"/>
                  </a:cubicBezTo>
                  <a:cubicBezTo>
                    <a:pt x="1537" y="1760"/>
                    <a:pt x="1538" y="1761"/>
                    <a:pt x="1540" y="1761"/>
                  </a:cubicBezTo>
                  <a:cubicBezTo>
                    <a:pt x="1551" y="1761"/>
                    <a:pt x="1590" y="1704"/>
                    <a:pt x="1611" y="1683"/>
                  </a:cubicBezTo>
                  <a:cubicBezTo>
                    <a:pt x="1619" y="1675"/>
                    <a:pt x="1621" y="1673"/>
                    <a:pt x="1621" y="1673"/>
                  </a:cubicBezTo>
                  <a:cubicBezTo>
                    <a:pt x="1619" y="1673"/>
                    <a:pt x="1603" y="1683"/>
                    <a:pt x="1586" y="1683"/>
                  </a:cubicBezTo>
                  <a:lnTo>
                    <a:pt x="1635" y="1635"/>
                  </a:lnTo>
                  <a:cubicBezTo>
                    <a:pt x="1647" y="1622"/>
                    <a:pt x="1659" y="1616"/>
                    <a:pt x="1666" y="1616"/>
                  </a:cubicBezTo>
                  <a:cubicBezTo>
                    <a:pt x="1672" y="1616"/>
                    <a:pt x="1672" y="1622"/>
                    <a:pt x="1659" y="1635"/>
                  </a:cubicBezTo>
                  <a:cubicBezTo>
                    <a:pt x="1733" y="1561"/>
                    <a:pt x="1781" y="1464"/>
                    <a:pt x="1830" y="1366"/>
                  </a:cubicBezTo>
                  <a:cubicBezTo>
                    <a:pt x="1879" y="1244"/>
                    <a:pt x="1903" y="1074"/>
                    <a:pt x="1879" y="927"/>
                  </a:cubicBezTo>
                  <a:cubicBezTo>
                    <a:pt x="1855" y="781"/>
                    <a:pt x="1781" y="635"/>
                    <a:pt x="1684" y="513"/>
                  </a:cubicBezTo>
                  <a:cubicBezTo>
                    <a:pt x="1611" y="464"/>
                    <a:pt x="1537" y="415"/>
                    <a:pt x="1464" y="366"/>
                  </a:cubicBezTo>
                  <a:lnTo>
                    <a:pt x="1464" y="366"/>
                  </a:lnTo>
                  <a:cubicBezTo>
                    <a:pt x="1464" y="415"/>
                    <a:pt x="1513" y="439"/>
                    <a:pt x="1513" y="464"/>
                  </a:cubicBezTo>
                  <a:cubicBezTo>
                    <a:pt x="1489" y="439"/>
                    <a:pt x="1464" y="415"/>
                    <a:pt x="1440" y="415"/>
                  </a:cubicBezTo>
                  <a:cubicBezTo>
                    <a:pt x="1416" y="415"/>
                    <a:pt x="1367" y="342"/>
                    <a:pt x="1367" y="293"/>
                  </a:cubicBezTo>
                  <a:lnTo>
                    <a:pt x="1342" y="293"/>
                  </a:lnTo>
                  <a:lnTo>
                    <a:pt x="1342" y="269"/>
                  </a:lnTo>
                  <a:cubicBezTo>
                    <a:pt x="1294" y="244"/>
                    <a:pt x="1220" y="220"/>
                    <a:pt x="1172" y="171"/>
                  </a:cubicBezTo>
                  <a:cubicBezTo>
                    <a:pt x="1098" y="147"/>
                    <a:pt x="1050" y="147"/>
                    <a:pt x="1001" y="122"/>
                  </a:cubicBezTo>
                  <a:cubicBezTo>
                    <a:pt x="996" y="118"/>
                    <a:pt x="994" y="116"/>
                    <a:pt x="994" y="116"/>
                  </a:cubicBezTo>
                  <a:lnTo>
                    <a:pt x="994" y="116"/>
                  </a:lnTo>
                  <a:cubicBezTo>
                    <a:pt x="993" y="116"/>
                    <a:pt x="1020" y="147"/>
                    <a:pt x="1001" y="147"/>
                  </a:cubicBezTo>
                  <a:cubicBezTo>
                    <a:pt x="977" y="147"/>
                    <a:pt x="952" y="147"/>
                    <a:pt x="952" y="122"/>
                  </a:cubicBezTo>
                  <a:cubicBezTo>
                    <a:pt x="952" y="98"/>
                    <a:pt x="928" y="86"/>
                    <a:pt x="906" y="86"/>
                  </a:cubicBezTo>
                  <a:cubicBezTo>
                    <a:pt x="888" y="86"/>
                    <a:pt x="872" y="95"/>
                    <a:pt x="876" y="113"/>
                  </a:cubicBezTo>
                  <a:lnTo>
                    <a:pt x="876" y="113"/>
                  </a:lnTo>
                  <a:cubicBezTo>
                    <a:pt x="862" y="92"/>
                    <a:pt x="812" y="74"/>
                    <a:pt x="855" y="74"/>
                  </a:cubicBezTo>
                  <a:cubicBezTo>
                    <a:pt x="830" y="74"/>
                    <a:pt x="806" y="49"/>
                    <a:pt x="806" y="49"/>
                  </a:cubicBezTo>
                  <a:lnTo>
                    <a:pt x="806" y="49"/>
                  </a:lnTo>
                  <a:lnTo>
                    <a:pt x="830" y="74"/>
                  </a:lnTo>
                  <a:cubicBezTo>
                    <a:pt x="757" y="49"/>
                    <a:pt x="733" y="25"/>
                    <a:pt x="684" y="25"/>
                  </a:cubicBezTo>
                  <a:lnTo>
                    <a:pt x="708" y="49"/>
                  </a:lnTo>
                  <a:cubicBezTo>
                    <a:pt x="665" y="49"/>
                    <a:pt x="641" y="30"/>
                    <a:pt x="61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46025" y="3015400"/>
              <a:ext cx="40875" cy="49050"/>
            </a:xfrm>
            <a:custGeom>
              <a:avLst/>
              <a:gdLst/>
              <a:ahLst/>
              <a:cxnLst/>
              <a:rect l="l" t="t" r="r" b="b"/>
              <a:pathLst>
                <a:path w="1635" h="1962" extrusionOk="0">
                  <a:moveTo>
                    <a:pt x="659" y="1"/>
                  </a:moveTo>
                  <a:cubicBezTo>
                    <a:pt x="513" y="25"/>
                    <a:pt x="367" y="123"/>
                    <a:pt x="269" y="220"/>
                  </a:cubicBezTo>
                  <a:cubicBezTo>
                    <a:pt x="196" y="294"/>
                    <a:pt x="147" y="367"/>
                    <a:pt x="98" y="464"/>
                  </a:cubicBezTo>
                  <a:cubicBezTo>
                    <a:pt x="50" y="586"/>
                    <a:pt x="25" y="684"/>
                    <a:pt x="25" y="806"/>
                  </a:cubicBezTo>
                  <a:cubicBezTo>
                    <a:pt x="1" y="879"/>
                    <a:pt x="1" y="952"/>
                    <a:pt x="25" y="1001"/>
                  </a:cubicBezTo>
                  <a:cubicBezTo>
                    <a:pt x="25" y="1147"/>
                    <a:pt x="74" y="1294"/>
                    <a:pt x="147" y="1415"/>
                  </a:cubicBezTo>
                  <a:cubicBezTo>
                    <a:pt x="220" y="1562"/>
                    <a:pt x="318" y="1684"/>
                    <a:pt x="464" y="1781"/>
                  </a:cubicBezTo>
                  <a:cubicBezTo>
                    <a:pt x="562" y="1879"/>
                    <a:pt x="708" y="1952"/>
                    <a:pt x="830" y="1952"/>
                  </a:cubicBezTo>
                  <a:cubicBezTo>
                    <a:pt x="860" y="1958"/>
                    <a:pt x="891" y="1961"/>
                    <a:pt x="921" y="1961"/>
                  </a:cubicBezTo>
                  <a:cubicBezTo>
                    <a:pt x="1011" y="1961"/>
                    <a:pt x="1098" y="1934"/>
                    <a:pt x="1171" y="1879"/>
                  </a:cubicBezTo>
                  <a:cubicBezTo>
                    <a:pt x="1245" y="1879"/>
                    <a:pt x="1293" y="1830"/>
                    <a:pt x="1342" y="1781"/>
                  </a:cubicBezTo>
                  <a:cubicBezTo>
                    <a:pt x="1318" y="1781"/>
                    <a:pt x="1318" y="1781"/>
                    <a:pt x="1342" y="1757"/>
                  </a:cubicBezTo>
                  <a:cubicBezTo>
                    <a:pt x="1415" y="1684"/>
                    <a:pt x="1415" y="1684"/>
                    <a:pt x="1415" y="1684"/>
                  </a:cubicBezTo>
                  <a:cubicBezTo>
                    <a:pt x="1415" y="1659"/>
                    <a:pt x="1415" y="1684"/>
                    <a:pt x="1440" y="1586"/>
                  </a:cubicBezTo>
                  <a:cubicBezTo>
                    <a:pt x="1488" y="1464"/>
                    <a:pt x="1513" y="1415"/>
                    <a:pt x="1537" y="1294"/>
                  </a:cubicBezTo>
                  <a:cubicBezTo>
                    <a:pt x="1562" y="1220"/>
                    <a:pt x="1586" y="1172"/>
                    <a:pt x="1586" y="1098"/>
                  </a:cubicBezTo>
                  <a:cubicBezTo>
                    <a:pt x="1610" y="1050"/>
                    <a:pt x="1610" y="976"/>
                    <a:pt x="1635" y="903"/>
                  </a:cubicBezTo>
                  <a:cubicBezTo>
                    <a:pt x="1635" y="830"/>
                    <a:pt x="1635" y="781"/>
                    <a:pt x="1635" y="708"/>
                  </a:cubicBezTo>
                  <a:lnTo>
                    <a:pt x="1635" y="586"/>
                  </a:lnTo>
                  <a:lnTo>
                    <a:pt x="1610" y="489"/>
                  </a:lnTo>
                  <a:cubicBezTo>
                    <a:pt x="1586" y="416"/>
                    <a:pt x="1562" y="318"/>
                    <a:pt x="1513" y="245"/>
                  </a:cubicBezTo>
                  <a:cubicBezTo>
                    <a:pt x="1440" y="147"/>
                    <a:pt x="1318" y="98"/>
                    <a:pt x="1196" y="74"/>
                  </a:cubicBezTo>
                  <a:lnTo>
                    <a:pt x="1025" y="74"/>
                  </a:lnTo>
                  <a:cubicBezTo>
                    <a:pt x="903" y="25"/>
                    <a:pt x="781" y="1"/>
                    <a:pt x="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734450" y="3011150"/>
              <a:ext cx="40250" cy="58550"/>
            </a:xfrm>
            <a:custGeom>
              <a:avLst/>
              <a:gdLst/>
              <a:ahLst/>
              <a:cxnLst/>
              <a:rect l="l" t="t" r="r" b="b"/>
              <a:pathLst>
                <a:path w="1610" h="2342" extrusionOk="0">
                  <a:moveTo>
                    <a:pt x="708" y="0"/>
                  </a:moveTo>
                  <a:lnTo>
                    <a:pt x="98" y="171"/>
                  </a:lnTo>
                  <a:cubicBezTo>
                    <a:pt x="49" y="342"/>
                    <a:pt x="0" y="512"/>
                    <a:pt x="25" y="707"/>
                  </a:cubicBezTo>
                  <a:cubicBezTo>
                    <a:pt x="25" y="829"/>
                    <a:pt x="25" y="976"/>
                    <a:pt x="73" y="1098"/>
                  </a:cubicBezTo>
                  <a:cubicBezTo>
                    <a:pt x="122" y="1293"/>
                    <a:pt x="195" y="1488"/>
                    <a:pt x="293" y="1659"/>
                  </a:cubicBezTo>
                  <a:cubicBezTo>
                    <a:pt x="390" y="1854"/>
                    <a:pt x="537" y="2000"/>
                    <a:pt x="732" y="2122"/>
                  </a:cubicBezTo>
                  <a:cubicBezTo>
                    <a:pt x="756" y="2171"/>
                    <a:pt x="805" y="2220"/>
                    <a:pt x="854" y="2244"/>
                  </a:cubicBezTo>
                  <a:cubicBezTo>
                    <a:pt x="842" y="2232"/>
                    <a:pt x="842" y="2226"/>
                    <a:pt x="845" y="2226"/>
                  </a:cubicBezTo>
                  <a:cubicBezTo>
                    <a:pt x="848" y="2226"/>
                    <a:pt x="854" y="2232"/>
                    <a:pt x="854" y="2244"/>
                  </a:cubicBezTo>
                  <a:cubicBezTo>
                    <a:pt x="911" y="2272"/>
                    <a:pt x="923" y="2279"/>
                    <a:pt x="928" y="2279"/>
                  </a:cubicBezTo>
                  <a:cubicBezTo>
                    <a:pt x="931" y="2279"/>
                    <a:pt x="929" y="2275"/>
                    <a:pt x="940" y="2275"/>
                  </a:cubicBezTo>
                  <a:cubicBezTo>
                    <a:pt x="951" y="2275"/>
                    <a:pt x="974" y="2278"/>
                    <a:pt x="1025" y="2293"/>
                  </a:cubicBezTo>
                  <a:lnTo>
                    <a:pt x="1147" y="2342"/>
                  </a:lnTo>
                  <a:lnTo>
                    <a:pt x="1537" y="2122"/>
                  </a:lnTo>
                  <a:cubicBezTo>
                    <a:pt x="1586" y="1951"/>
                    <a:pt x="1610" y="1756"/>
                    <a:pt x="1610" y="1585"/>
                  </a:cubicBezTo>
                  <a:cubicBezTo>
                    <a:pt x="1586" y="1439"/>
                    <a:pt x="1537" y="1293"/>
                    <a:pt x="1512" y="1171"/>
                  </a:cubicBezTo>
                  <a:cubicBezTo>
                    <a:pt x="1464" y="1073"/>
                    <a:pt x="1415" y="1000"/>
                    <a:pt x="1366" y="927"/>
                  </a:cubicBezTo>
                  <a:cubicBezTo>
                    <a:pt x="1342" y="903"/>
                    <a:pt x="1293" y="854"/>
                    <a:pt x="1220" y="781"/>
                  </a:cubicBezTo>
                  <a:cubicBezTo>
                    <a:pt x="1220" y="781"/>
                    <a:pt x="1220" y="756"/>
                    <a:pt x="1220" y="756"/>
                  </a:cubicBezTo>
                  <a:cubicBezTo>
                    <a:pt x="1220" y="659"/>
                    <a:pt x="1171" y="610"/>
                    <a:pt x="1147" y="537"/>
                  </a:cubicBezTo>
                  <a:cubicBezTo>
                    <a:pt x="1122" y="464"/>
                    <a:pt x="1098" y="415"/>
                    <a:pt x="1073" y="390"/>
                  </a:cubicBezTo>
                  <a:cubicBezTo>
                    <a:pt x="1049" y="342"/>
                    <a:pt x="1000" y="293"/>
                    <a:pt x="976" y="220"/>
                  </a:cubicBezTo>
                  <a:cubicBezTo>
                    <a:pt x="976" y="220"/>
                    <a:pt x="951" y="195"/>
                    <a:pt x="951" y="195"/>
                  </a:cubicBezTo>
                  <a:cubicBezTo>
                    <a:pt x="878" y="122"/>
                    <a:pt x="805" y="49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4"/>
          <p:cNvGrpSpPr/>
          <p:nvPr/>
        </p:nvGrpSpPr>
        <p:grpSpPr>
          <a:xfrm>
            <a:off x="-191589" y="332562"/>
            <a:ext cx="1104456" cy="586021"/>
            <a:chOff x="238125" y="2760550"/>
            <a:chExt cx="528650" cy="280500"/>
          </a:xfrm>
        </p:grpSpPr>
        <p:sp>
          <p:nvSpPr>
            <p:cNvPr id="94" name="Google Shape;94;p4"/>
            <p:cNvSpPr/>
            <p:nvPr/>
          </p:nvSpPr>
          <p:spPr>
            <a:xfrm>
              <a:off x="274700" y="3020300"/>
              <a:ext cx="1850" cy="9150"/>
            </a:xfrm>
            <a:custGeom>
              <a:avLst/>
              <a:gdLst/>
              <a:ahLst/>
              <a:cxnLst/>
              <a:rect l="l" t="t" r="r" b="b"/>
              <a:pathLst>
                <a:path w="74" h="366" extrusionOk="0">
                  <a:moveTo>
                    <a:pt x="74" y="0"/>
                  </a:moveTo>
                  <a:cubicBezTo>
                    <a:pt x="25" y="122"/>
                    <a:pt x="0" y="244"/>
                    <a:pt x="0" y="366"/>
                  </a:cubicBezTo>
                  <a:cubicBezTo>
                    <a:pt x="49" y="244"/>
                    <a:pt x="74" y="122"/>
                    <a:pt x="74" y="0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77125" y="302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4"/>
            <p:cNvGrpSpPr/>
            <p:nvPr/>
          </p:nvGrpSpPr>
          <p:grpSpPr>
            <a:xfrm>
              <a:off x="238125" y="2760550"/>
              <a:ext cx="528650" cy="279275"/>
              <a:chOff x="238125" y="2760550"/>
              <a:chExt cx="528650" cy="279275"/>
            </a:xfrm>
          </p:grpSpPr>
          <p:sp>
            <p:nvSpPr>
              <p:cNvPr id="97" name="Google Shape;97;p4"/>
              <p:cNvSpPr/>
              <p:nvPr/>
            </p:nvSpPr>
            <p:spPr>
              <a:xfrm>
                <a:off x="238125" y="2760550"/>
                <a:ext cx="528650" cy="278050"/>
              </a:xfrm>
              <a:custGeom>
                <a:avLst/>
                <a:gdLst/>
                <a:ahLst/>
                <a:cxnLst/>
                <a:rect l="l" t="t" r="r" b="b"/>
                <a:pathLst>
                  <a:path w="21146" h="11122" extrusionOk="0">
                    <a:moveTo>
                      <a:pt x="11622" y="1778"/>
                    </a:moveTo>
                    <a:lnTo>
                      <a:pt x="11622" y="1778"/>
                    </a:lnTo>
                    <a:cubicBezTo>
                      <a:pt x="11627" y="1780"/>
                      <a:pt x="11631" y="1781"/>
                      <a:pt x="11634" y="1781"/>
                    </a:cubicBezTo>
                    <a:cubicBezTo>
                      <a:pt x="11630" y="1780"/>
                      <a:pt x="11626" y="1779"/>
                      <a:pt x="11622" y="1778"/>
                    </a:cubicBezTo>
                    <a:close/>
                    <a:moveTo>
                      <a:pt x="15975" y="3512"/>
                    </a:moveTo>
                    <a:cubicBezTo>
                      <a:pt x="15975" y="3515"/>
                      <a:pt x="15978" y="3517"/>
                      <a:pt x="15983" y="3518"/>
                    </a:cubicBezTo>
                    <a:lnTo>
                      <a:pt x="15983" y="3518"/>
                    </a:lnTo>
                    <a:cubicBezTo>
                      <a:pt x="15980" y="3516"/>
                      <a:pt x="15978" y="3514"/>
                      <a:pt x="15975" y="3512"/>
                    </a:cubicBezTo>
                    <a:close/>
                    <a:moveTo>
                      <a:pt x="1524" y="10118"/>
                    </a:moveTo>
                    <a:cubicBezTo>
                      <a:pt x="1528" y="10118"/>
                      <a:pt x="1532" y="10119"/>
                      <a:pt x="1537" y="10122"/>
                    </a:cubicBezTo>
                    <a:lnTo>
                      <a:pt x="1508" y="10266"/>
                    </a:lnTo>
                    <a:lnTo>
                      <a:pt x="1508" y="10266"/>
                    </a:lnTo>
                    <a:cubicBezTo>
                      <a:pt x="1519" y="10173"/>
                      <a:pt x="1503" y="10118"/>
                      <a:pt x="1524" y="10118"/>
                    </a:cubicBezTo>
                    <a:close/>
                    <a:moveTo>
                      <a:pt x="10756" y="0"/>
                    </a:moveTo>
                    <a:lnTo>
                      <a:pt x="10756" y="0"/>
                    </a:lnTo>
                    <a:cubicBezTo>
                      <a:pt x="10902" y="24"/>
                      <a:pt x="10853" y="49"/>
                      <a:pt x="10731" y="49"/>
                    </a:cubicBezTo>
                    <a:cubicBezTo>
                      <a:pt x="10549" y="24"/>
                      <a:pt x="10451" y="18"/>
                      <a:pt x="10399" y="18"/>
                    </a:cubicBezTo>
                    <a:cubicBezTo>
                      <a:pt x="10347" y="18"/>
                      <a:pt x="10341" y="24"/>
                      <a:pt x="10341" y="24"/>
                    </a:cubicBezTo>
                    <a:lnTo>
                      <a:pt x="9927" y="24"/>
                    </a:lnTo>
                    <a:cubicBezTo>
                      <a:pt x="9024" y="24"/>
                      <a:pt x="8146" y="171"/>
                      <a:pt x="7317" y="463"/>
                    </a:cubicBezTo>
                    <a:cubicBezTo>
                      <a:pt x="6512" y="756"/>
                      <a:pt x="5756" y="1146"/>
                      <a:pt x="5073" y="1634"/>
                    </a:cubicBezTo>
                    <a:cubicBezTo>
                      <a:pt x="4757" y="1926"/>
                      <a:pt x="4319" y="2243"/>
                      <a:pt x="4050" y="2535"/>
                    </a:cubicBezTo>
                    <a:lnTo>
                      <a:pt x="4050" y="2535"/>
                    </a:lnTo>
                    <a:cubicBezTo>
                      <a:pt x="3877" y="2706"/>
                      <a:pt x="3369" y="3198"/>
                      <a:pt x="2927" y="3756"/>
                    </a:cubicBezTo>
                    <a:cubicBezTo>
                      <a:pt x="2537" y="4195"/>
                      <a:pt x="2195" y="4658"/>
                      <a:pt x="1902" y="5171"/>
                    </a:cubicBezTo>
                    <a:lnTo>
                      <a:pt x="1951" y="5097"/>
                    </a:lnTo>
                    <a:lnTo>
                      <a:pt x="1951" y="5097"/>
                    </a:lnTo>
                    <a:cubicBezTo>
                      <a:pt x="1829" y="5317"/>
                      <a:pt x="1683" y="5536"/>
                      <a:pt x="1512" y="5707"/>
                    </a:cubicBezTo>
                    <a:cubicBezTo>
                      <a:pt x="1610" y="5707"/>
                      <a:pt x="1463" y="6049"/>
                      <a:pt x="1390" y="6171"/>
                    </a:cubicBezTo>
                    <a:cubicBezTo>
                      <a:pt x="1341" y="6268"/>
                      <a:pt x="1268" y="6439"/>
                      <a:pt x="1219" y="6634"/>
                    </a:cubicBezTo>
                    <a:cubicBezTo>
                      <a:pt x="1146" y="6805"/>
                      <a:pt x="1073" y="7024"/>
                      <a:pt x="1000" y="7171"/>
                    </a:cubicBezTo>
                    <a:lnTo>
                      <a:pt x="976" y="7146"/>
                    </a:lnTo>
                    <a:cubicBezTo>
                      <a:pt x="902" y="7439"/>
                      <a:pt x="683" y="7975"/>
                      <a:pt x="634" y="8171"/>
                    </a:cubicBezTo>
                    <a:cubicBezTo>
                      <a:pt x="390" y="8780"/>
                      <a:pt x="220" y="9390"/>
                      <a:pt x="146" y="10049"/>
                    </a:cubicBezTo>
                    <a:cubicBezTo>
                      <a:pt x="146" y="10049"/>
                      <a:pt x="98" y="10146"/>
                      <a:pt x="73" y="10244"/>
                    </a:cubicBezTo>
                    <a:lnTo>
                      <a:pt x="24" y="10390"/>
                    </a:lnTo>
                    <a:lnTo>
                      <a:pt x="0" y="10463"/>
                    </a:lnTo>
                    <a:lnTo>
                      <a:pt x="0" y="10536"/>
                    </a:lnTo>
                    <a:cubicBezTo>
                      <a:pt x="195" y="10658"/>
                      <a:pt x="390" y="10756"/>
                      <a:pt x="610" y="10805"/>
                    </a:cubicBezTo>
                    <a:cubicBezTo>
                      <a:pt x="691" y="10836"/>
                      <a:pt x="776" y="10851"/>
                      <a:pt x="859" y="10851"/>
                    </a:cubicBezTo>
                    <a:cubicBezTo>
                      <a:pt x="1102" y="10851"/>
                      <a:pt x="1336" y="10723"/>
                      <a:pt x="1463" y="10488"/>
                    </a:cubicBezTo>
                    <a:lnTo>
                      <a:pt x="1488" y="10512"/>
                    </a:lnTo>
                    <a:cubicBezTo>
                      <a:pt x="1488" y="10488"/>
                      <a:pt x="1488" y="10463"/>
                      <a:pt x="1488" y="10439"/>
                    </a:cubicBezTo>
                    <a:lnTo>
                      <a:pt x="1488" y="10366"/>
                    </a:lnTo>
                    <a:cubicBezTo>
                      <a:pt x="1491" y="10356"/>
                      <a:pt x="1493" y="10346"/>
                      <a:pt x="1495" y="10337"/>
                    </a:cubicBezTo>
                    <a:lnTo>
                      <a:pt x="1495" y="10337"/>
                    </a:lnTo>
                    <a:cubicBezTo>
                      <a:pt x="1509" y="10287"/>
                      <a:pt x="1518" y="10268"/>
                      <a:pt x="1524" y="10268"/>
                    </a:cubicBezTo>
                    <a:cubicBezTo>
                      <a:pt x="1537" y="10268"/>
                      <a:pt x="1537" y="10344"/>
                      <a:pt x="1537" y="10390"/>
                    </a:cubicBezTo>
                    <a:cubicBezTo>
                      <a:pt x="1561" y="10317"/>
                      <a:pt x="1561" y="10244"/>
                      <a:pt x="1585" y="10171"/>
                    </a:cubicBezTo>
                    <a:cubicBezTo>
                      <a:pt x="1585" y="10166"/>
                      <a:pt x="1584" y="10164"/>
                      <a:pt x="1583" y="10164"/>
                    </a:cubicBezTo>
                    <a:cubicBezTo>
                      <a:pt x="1577" y="10164"/>
                      <a:pt x="1561" y="10200"/>
                      <a:pt x="1561" y="10219"/>
                    </a:cubicBezTo>
                    <a:cubicBezTo>
                      <a:pt x="1537" y="10097"/>
                      <a:pt x="1561" y="10000"/>
                      <a:pt x="1585" y="9878"/>
                    </a:cubicBezTo>
                    <a:cubicBezTo>
                      <a:pt x="1634" y="9683"/>
                      <a:pt x="1634" y="9878"/>
                      <a:pt x="1683" y="9658"/>
                    </a:cubicBezTo>
                    <a:cubicBezTo>
                      <a:pt x="1976" y="8536"/>
                      <a:pt x="2415" y="7463"/>
                      <a:pt x="3000" y="6488"/>
                    </a:cubicBezTo>
                    <a:cubicBezTo>
                      <a:pt x="3024" y="6488"/>
                      <a:pt x="3000" y="6488"/>
                      <a:pt x="3000" y="6512"/>
                    </a:cubicBezTo>
                    <a:cubicBezTo>
                      <a:pt x="3073" y="6366"/>
                      <a:pt x="3146" y="6219"/>
                      <a:pt x="3244" y="6073"/>
                    </a:cubicBezTo>
                    <a:cubicBezTo>
                      <a:pt x="3317" y="5927"/>
                      <a:pt x="3415" y="5805"/>
                      <a:pt x="3488" y="5658"/>
                    </a:cubicBezTo>
                    <a:cubicBezTo>
                      <a:pt x="3512" y="5610"/>
                      <a:pt x="3561" y="5585"/>
                      <a:pt x="3610" y="5561"/>
                    </a:cubicBezTo>
                    <a:cubicBezTo>
                      <a:pt x="3585" y="5561"/>
                      <a:pt x="3658" y="5488"/>
                      <a:pt x="3732" y="5341"/>
                    </a:cubicBezTo>
                    <a:cubicBezTo>
                      <a:pt x="3829" y="5219"/>
                      <a:pt x="3951" y="5024"/>
                      <a:pt x="4097" y="4854"/>
                    </a:cubicBezTo>
                    <a:cubicBezTo>
                      <a:pt x="4244" y="4683"/>
                      <a:pt x="4390" y="4512"/>
                      <a:pt x="4512" y="4366"/>
                    </a:cubicBezTo>
                    <a:cubicBezTo>
                      <a:pt x="4610" y="4244"/>
                      <a:pt x="4707" y="4171"/>
                      <a:pt x="4707" y="4146"/>
                    </a:cubicBezTo>
                    <a:lnTo>
                      <a:pt x="4683" y="4098"/>
                    </a:lnTo>
                    <a:cubicBezTo>
                      <a:pt x="4927" y="3854"/>
                      <a:pt x="4805" y="4073"/>
                      <a:pt x="5000" y="3829"/>
                    </a:cubicBezTo>
                    <a:cubicBezTo>
                      <a:pt x="5049" y="3732"/>
                      <a:pt x="5122" y="3658"/>
                      <a:pt x="5219" y="3585"/>
                    </a:cubicBezTo>
                    <a:cubicBezTo>
                      <a:pt x="5317" y="3537"/>
                      <a:pt x="5390" y="3463"/>
                      <a:pt x="5463" y="3366"/>
                    </a:cubicBezTo>
                    <a:cubicBezTo>
                      <a:pt x="5463" y="3366"/>
                      <a:pt x="5553" y="3312"/>
                      <a:pt x="5578" y="3312"/>
                    </a:cubicBezTo>
                    <a:cubicBezTo>
                      <a:pt x="5583" y="3312"/>
                      <a:pt x="5585" y="3314"/>
                      <a:pt x="5585" y="3317"/>
                    </a:cubicBezTo>
                    <a:cubicBezTo>
                      <a:pt x="5585" y="3244"/>
                      <a:pt x="5707" y="3195"/>
                      <a:pt x="5780" y="3122"/>
                    </a:cubicBezTo>
                    <a:cubicBezTo>
                      <a:pt x="5780" y="3114"/>
                      <a:pt x="5775" y="3111"/>
                      <a:pt x="5767" y="3111"/>
                    </a:cubicBezTo>
                    <a:cubicBezTo>
                      <a:pt x="5751" y="3111"/>
                      <a:pt x="5723" y="3122"/>
                      <a:pt x="5707" y="3122"/>
                    </a:cubicBezTo>
                    <a:lnTo>
                      <a:pt x="5780" y="3049"/>
                    </a:lnTo>
                    <a:lnTo>
                      <a:pt x="5878" y="2976"/>
                    </a:lnTo>
                    <a:cubicBezTo>
                      <a:pt x="5905" y="2967"/>
                      <a:pt x="5925" y="2961"/>
                      <a:pt x="5937" y="2961"/>
                    </a:cubicBezTo>
                    <a:cubicBezTo>
                      <a:pt x="5959" y="2961"/>
                      <a:pt x="5958" y="2978"/>
                      <a:pt x="5927" y="3024"/>
                    </a:cubicBezTo>
                    <a:lnTo>
                      <a:pt x="6171" y="2829"/>
                    </a:lnTo>
                    <a:lnTo>
                      <a:pt x="6561" y="2585"/>
                    </a:lnTo>
                    <a:cubicBezTo>
                      <a:pt x="6902" y="2390"/>
                      <a:pt x="7268" y="2220"/>
                      <a:pt x="7634" y="2073"/>
                    </a:cubicBezTo>
                    <a:cubicBezTo>
                      <a:pt x="7975" y="1927"/>
                      <a:pt x="8341" y="1829"/>
                      <a:pt x="8732" y="1756"/>
                    </a:cubicBezTo>
                    <a:cubicBezTo>
                      <a:pt x="8878" y="1707"/>
                      <a:pt x="9024" y="1707"/>
                      <a:pt x="9171" y="1683"/>
                    </a:cubicBezTo>
                    <a:lnTo>
                      <a:pt x="9463" y="1659"/>
                    </a:lnTo>
                    <a:cubicBezTo>
                      <a:pt x="9390" y="1634"/>
                      <a:pt x="9219" y="1659"/>
                      <a:pt x="9146" y="1610"/>
                    </a:cubicBezTo>
                    <a:cubicBezTo>
                      <a:pt x="9219" y="1585"/>
                      <a:pt x="9274" y="1585"/>
                      <a:pt x="9320" y="1585"/>
                    </a:cubicBezTo>
                    <a:cubicBezTo>
                      <a:pt x="9366" y="1585"/>
                      <a:pt x="9402" y="1585"/>
                      <a:pt x="9439" y="1561"/>
                    </a:cubicBezTo>
                    <a:cubicBezTo>
                      <a:pt x="9488" y="1610"/>
                      <a:pt x="9561" y="1610"/>
                      <a:pt x="9658" y="1610"/>
                    </a:cubicBezTo>
                    <a:cubicBezTo>
                      <a:pt x="9732" y="1610"/>
                      <a:pt x="9829" y="1634"/>
                      <a:pt x="9902" y="1659"/>
                    </a:cubicBezTo>
                    <a:lnTo>
                      <a:pt x="9951" y="1610"/>
                    </a:lnTo>
                    <a:lnTo>
                      <a:pt x="10024" y="1659"/>
                    </a:lnTo>
                    <a:lnTo>
                      <a:pt x="10488" y="1659"/>
                    </a:lnTo>
                    <a:lnTo>
                      <a:pt x="10853" y="1707"/>
                    </a:lnTo>
                    <a:cubicBezTo>
                      <a:pt x="11117" y="1707"/>
                      <a:pt x="11381" y="1731"/>
                      <a:pt x="11622" y="1778"/>
                    </a:cubicBezTo>
                    <a:lnTo>
                      <a:pt x="11622" y="1778"/>
                    </a:lnTo>
                    <a:cubicBezTo>
                      <a:pt x="11593" y="1769"/>
                      <a:pt x="11549" y="1732"/>
                      <a:pt x="11634" y="1732"/>
                    </a:cubicBezTo>
                    <a:cubicBezTo>
                      <a:pt x="11634" y="1781"/>
                      <a:pt x="11902" y="1732"/>
                      <a:pt x="11951" y="1805"/>
                    </a:cubicBezTo>
                    <a:cubicBezTo>
                      <a:pt x="12016" y="1805"/>
                      <a:pt x="12168" y="1848"/>
                      <a:pt x="12233" y="1848"/>
                    </a:cubicBezTo>
                    <a:cubicBezTo>
                      <a:pt x="12265" y="1848"/>
                      <a:pt x="12276" y="1837"/>
                      <a:pt x="12244" y="1805"/>
                    </a:cubicBezTo>
                    <a:lnTo>
                      <a:pt x="12244" y="1805"/>
                    </a:lnTo>
                    <a:cubicBezTo>
                      <a:pt x="12292" y="1829"/>
                      <a:pt x="12366" y="1854"/>
                      <a:pt x="12414" y="1878"/>
                    </a:cubicBezTo>
                    <a:cubicBezTo>
                      <a:pt x="12463" y="1902"/>
                      <a:pt x="12488" y="1902"/>
                      <a:pt x="12414" y="1902"/>
                    </a:cubicBezTo>
                    <a:cubicBezTo>
                      <a:pt x="12488" y="1927"/>
                      <a:pt x="12561" y="1951"/>
                      <a:pt x="12658" y="1976"/>
                    </a:cubicBezTo>
                    <a:lnTo>
                      <a:pt x="12536" y="1927"/>
                    </a:lnTo>
                    <a:lnTo>
                      <a:pt x="12536" y="1927"/>
                    </a:lnTo>
                    <a:cubicBezTo>
                      <a:pt x="12683" y="1951"/>
                      <a:pt x="12805" y="2000"/>
                      <a:pt x="12902" y="2024"/>
                    </a:cubicBezTo>
                    <a:cubicBezTo>
                      <a:pt x="13024" y="2073"/>
                      <a:pt x="13122" y="2098"/>
                      <a:pt x="13219" y="2098"/>
                    </a:cubicBezTo>
                    <a:lnTo>
                      <a:pt x="13122" y="2049"/>
                    </a:lnTo>
                    <a:lnTo>
                      <a:pt x="13122" y="2049"/>
                    </a:lnTo>
                    <a:cubicBezTo>
                      <a:pt x="13292" y="2098"/>
                      <a:pt x="13439" y="2146"/>
                      <a:pt x="13488" y="2220"/>
                    </a:cubicBezTo>
                    <a:lnTo>
                      <a:pt x="13414" y="2195"/>
                    </a:lnTo>
                    <a:lnTo>
                      <a:pt x="13317" y="2195"/>
                    </a:lnTo>
                    <a:cubicBezTo>
                      <a:pt x="13463" y="2220"/>
                      <a:pt x="13561" y="2268"/>
                      <a:pt x="13683" y="2317"/>
                    </a:cubicBezTo>
                    <a:cubicBezTo>
                      <a:pt x="13805" y="2366"/>
                      <a:pt x="13902" y="2390"/>
                      <a:pt x="14024" y="2439"/>
                    </a:cubicBezTo>
                    <a:lnTo>
                      <a:pt x="13902" y="2415"/>
                    </a:lnTo>
                    <a:lnTo>
                      <a:pt x="13902" y="2415"/>
                    </a:lnTo>
                    <a:cubicBezTo>
                      <a:pt x="13975" y="2439"/>
                      <a:pt x="14146" y="2488"/>
                      <a:pt x="14341" y="2585"/>
                    </a:cubicBezTo>
                    <a:cubicBezTo>
                      <a:pt x="14439" y="2610"/>
                      <a:pt x="14561" y="2683"/>
                      <a:pt x="14658" y="2732"/>
                    </a:cubicBezTo>
                    <a:cubicBezTo>
                      <a:pt x="14780" y="2780"/>
                      <a:pt x="14878" y="2829"/>
                      <a:pt x="15000" y="2902"/>
                    </a:cubicBezTo>
                    <a:cubicBezTo>
                      <a:pt x="15219" y="3024"/>
                      <a:pt x="15439" y="3146"/>
                      <a:pt x="15634" y="3268"/>
                    </a:cubicBezTo>
                    <a:cubicBezTo>
                      <a:pt x="15805" y="3366"/>
                      <a:pt x="15926" y="3463"/>
                      <a:pt x="16024" y="3512"/>
                    </a:cubicBezTo>
                    <a:lnTo>
                      <a:pt x="15926" y="3390"/>
                    </a:lnTo>
                    <a:lnTo>
                      <a:pt x="16048" y="3439"/>
                    </a:lnTo>
                    <a:cubicBezTo>
                      <a:pt x="16094" y="3462"/>
                      <a:pt x="16118" y="3485"/>
                      <a:pt x="16161" y="3507"/>
                    </a:cubicBezTo>
                    <a:lnTo>
                      <a:pt x="16161" y="3507"/>
                    </a:lnTo>
                    <a:cubicBezTo>
                      <a:pt x="16155" y="3506"/>
                      <a:pt x="16147" y="3505"/>
                      <a:pt x="16138" y="3505"/>
                    </a:cubicBezTo>
                    <a:cubicBezTo>
                      <a:pt x="16097" y="3505"/>
                      <a:pt x="16029" y="3519"/>
                      <a:pt x="15995" y="3519"/>
                    </a:cubicBezTo>
                    <a:cubicBezTo>
                      <a:pt x="15990" y="3519"/>
                      <a:pt x="15986" y="3519"/>
                      <a:pt x="15983" y="3518"/>
                    </a:cubicBezTo>
                    <a:lnTo>
                      <a:pt x="15983" y="3518"/>
                    </a:lnTo>
                    <a:cubicBezTo>
                      <a:pt x="16516" y="3956"/>
                      <a:pt x="16977" y="4441"/>
                      <a:pt x="17390" y="4976"/>
                    </a:cubicBezTo>
                    <a:cubicBezTo>
                      <a:pt x="17804" y="5488"/>
                      <a:pt x="18170" y="6073"/>
                      <a:pt x="18439" y="6683"/>
                    </a:cubicBezTo>
                    <a:cubicBezTo>
                      <a:pt x="18471" y="6770"/>
                      <a:pt x="18470" y="6794"/>
                      <a:pt x="18456" y="6794"/>
                    </a:cubicBezTo>
                    <a:cubicBezTo>
                      <a:pt x="18440" y="6794"/>
                      <a:pt x="18403" y="6756"/>
                      <a:pt x="18390" y="6756"/>
                    </a:cubicBezTo>
                    <a:cubicBezTo>
                      <a:pt x="18512" y="6975"/>
                      <a:pt x="18487" y="6829"/>
                      <a:pt x="18561" y="7024"/>
                    </a:cubicBezTo>
                    <a:cubicBezTo>
                      <a:pt x="18568" y="7047"/>
                      <a:pt x="18569" y="7056"/>
                      <a:pt x="18565" y="7056"/>
                    </a:cubicBezTo>
                    <a:cubicBezTo>
                      <a:pt x="18556" y="7056"/>
                      <a:pt x="18528" y="7017"/>
                      <a:pt x="18512" y="7000"/>
                    </a:cubicBezTo>
                    <a:lnTo>
                      <a:pt x="18512" y="7000"/>
                    </a:lnTo>
                    <a:cubicBezTo>
                      <a:pt x="18561" y="7097"/>
                      <a:pt x="18585" y="7171"/>
                      <a:pt x="18609" y="7171"/>
                    </a:cubicBezTo>
                    <a:cubicBezTo>
                      <a:pt x="18561" y="7049"/>
                      <a:pt x="18634" y="7097"/>
                      <a:pt x="18658" y="7024"/>
                    </a:cubicBezTo>
                    <a:lnTo>
                      <a:pt x="18707" y="7171"/>
                    </a:lnTo>
                    <a:cubicBezTo>
                      <a:pt x="18731" y="7219"/>
                      <a:pt x="18756" y="7293"/>
                      <a:pt x="18756" y="7293"/>
                    </a:cubicBezTo>
                    <a:lnTo>
                      <a:pt x="18731" y="7293"/>
                    </a:lnTo>
                    <a:cubicBezTo>
                      <a:pt x="18829" y="7414"/>
                      <a:pt x="18902" y="7536"/>
                      <a:pt x="18951" y="7683"/>
                    </a:cubicBezTo>
                    <a:cubicBezTo>
                      <a:pt x="19122" y="8146"/>
                      <a:pt x="19243" y="8634"/>
                      <a:pt x="19365" y="9122"/>
                    </a:cubicBezTo>
                    <a:cubicBezTo>
                      <a:pt x="19341" y="9122"/>
                      <a:pt x="19317" y="9024"/>
                      <a:pt x="19268" y="8927"/>
                    </a:cubicBezTo>
                    <a:lnTo>
                      <a:pt x="19268" y="8927"/>
                    </a:lnTo>
                    <a:cubicBezTo>
                      <a:pt x="19292" y="9000"/>
                      <a:pt x="19317" y="9073"/>
                      <a:pt x="19317" y="9146"/>
                    </a:cubicBezTo>
                    <a:cubicBezTo>
                      <a:pt x="19317" y="9126"/>
                      <a:pt x="19319" y="9118"/>
                      <a:pt x="19322" y="9118"/>
                    </a:cubicBezTo>
                    <a:cubicBezTo>
                      <a:pt x="19336" y="9118"/>
                      <a:pt x="19374" y="9263"/>
                      <a:pt x="19386" y="9263"/>
                    </a:cubicBezTo>
                    <a:cubicBezTo>
                      <a:pt x="19388" y="9263"/>
                      <a:pt x="19390" y="9257"/>
                      <a:pt x="19390" y="9244"/>
                    </a:cubicBezTo>
                    <a:cubicBezTo>
                      <a:pt x="19536" y="9585"/>
                      <a:pt x="19536" y="10049"/>
                      <a:pt x="19658" y="10341"/>
                    </a:cubicBezTo>
                    <a:cubicBezTo>
                      <a:pt x="19683" y="10341"/>
                      <a:pt x="20024" y="10488"/>
                      <a:pt x="20390" y="10610"/>
                    </a:cubicBezTo>
                    <a:cubicBezTo>
                      <a:pt x="20715" y="10749"/>
                      <a:pt x="21039" y="10866"/>
                      <a:pt x="21112" y="10877"/>
                    </a:cubicBezTo>
                    <a:lnTo>
                      <a:pt x="21112" y="10877"/>
                    </a:lnTo>
                    <a:cubicBezTo>
                      <a:pt x="21109" y="10846"/>
                      <a:pt x="21104" y="10814"/>
                      <a:pt x="21097" y="10780"/>
                    </a:cubicBezTo>
                    <a:lnTo>
                      <a:pt x="21048" y="10780"/>
                    </a:lnTo>
                    <a:cubicBezTo>
                      <a:pt x="21000" y="10536"/>
                      <a:pt x="21073" y="10707"/>
                      <a:pt x="21048" y="10463"/>
                    </a:cubicBezTo>
                    <a:cubicBezTo>
                      <a:pt x="21097" y="10463"/>
                      <a:pt x="21122" y="10683"/>
                      <a:pt x="21146" y="10878"/>
                    </a:cubicBezTo>
                    <a:cubicBezTo>
                      <a:pt x="21146" y="10731"/>
                      <a:pt x="21146" y="10585"/>
                      <a:pt x="21097" y="10439"/>
                    </a:cubicBezTo>
                    <a:cubicBezTo>
                      <a:pt x="21097" y="10268"/>
                      <a:pt x="21146" y="10439"/>
                      <a:pt x="21122" y="10244"/>
                    </a:cubicBezTo>
                    <a:cubicBezTo>
                      <a:pt x="21073" y="10073"/>
                      <a:pt x="21048" y="9902"/>
                      <a:pt x="21048" y="9732"/>
                    </a:cubicBezTo>
                    <a:cubicBezTo>
                      <a:pt x="21000" y="9317"/>
                      <a:pt x="20853" y="9122"/>
                      <a:pt x="20804" y="8732"/>
                    </a:cubicBezTo>
                    <a:lnTo>
                      <a:pt x="20804" y="8732"/>
                    </a:lnTo>
                    <a:lnTo>
                      <a:pt x="20829" y="8780"/>
                    </a:lnTo>
                    <a:cubicBezTo>
                      <a:pt x="20829" y="8634"/>
                      <a:pt x="20731" y="8390"/>
                      <a:pt x="20682" y="8146"/>
                    </a:cubicBezTo>
                    <a:cubicBezTo>
                      <a:pt x="20682" y="8188"/>
                      <a:pt x="20682" y="8231"/>
                      <a:pt x="20673" y="8231"/>
                    </a:cubicBezTo>
                    <a:cubicBezTo>
                      <a:pt x="20666" y="8231"/>
                      <a:pt x="20654" y="8208"/>
                      <a:pt x="20634" y="8146"/>
                    </a:cubicBezTo>
                    <a:cubicBezTo>
                      <a:pt x="20585" y="7878"/>
                      <a:pt x="20512" y="7707"/>
                      <a:pt x="20463" y="7488"/>
                    </a:cubicBezTo>
                    <a:lnTo>
                      <a:pt x="20414" y="7414"/>
                    </a:lnTo>
                    <a:cubicBezTo>
                      <a:pt x="20390" y="7366"/>
                      <a:pt x="20365" y="7317"/>
                      <a:pt x="20365" y="7317"/>
                    </a:cubicBezTo>
                    <a:cubicBezTo>
                      <a:pt x="20048" y="6390"/>
                      <a:pt x="19609" y="5512"/>
                      <a:pt x="19073" y="4707"/>
                    </a:cubicBezTo>
                    <a:cubicBezTo>
                      <a:pt x="18756" y="4219"/>
                      <a:pt x="18390" y="3756"/>
                      <a:pt x="18000" y="3341"/>
                    </a:cubicBezTo>
                    <a:cubicBezTo>
                      <a:pt x="17707" y="3024"/>
                      <a:pt x="17414" y="2756"/>
                      <a:pt x="17122" y="2512"/>
                    </a:cubicBezTo>
                    <a:lnTo>
                      <a:pt x="17146" y="2512"/>
                    </a:lnTo>
                    <a:cubicBezTo>
                      <a:pt x="16780" y="2220"/>
                      <a:pt x="16414" y="1951"/>
                      <a:pt x="16024" y="1707"/>
                    </a:cubicBezTo>
                    <a:cubicBezTo>
                      <a:pt x="15536" y="1390"/>
                      <a:pt x="15048" y="1146"/>
                      <a:pt x="14512" y="927"/>
                    </a:cubicBezTo>
                    <a:cubicBezTo>
                      <a:pt x="13561" y="512"/>
                      <a:pt x="12561" y="268"/>
                      <a:pt x="11561" y="146"/>
                    </a:cubicBezTo>
                    <a:cubicBezTo>
                      <a:pt x="11292" y="73"/>
                      <a:pt x="11024" y="24"/>
                      <a:pt x="10756" y="0"/>
                    </a:cubicBezTo>
                    <a:close/>
                    <a:moveTo>
                      <a:pt x="21112" y="10877"/>
                    </a:moveTo>
                    <a:cubicBezTo>
                      <a:pt x="21122" y="10958"/>
                      <a:pt x="21122" y="11034"/>
                      <a:pt x="21122" y="11122"/>
                    </a:cubicBezTo>
                    <a:cubicBezTo>
                      <a:pt x="21122" y="11049"/>
                      <a:pt x="21122" y="10951"/>
                      <a:pt x="21122" y="10878"/>
                    </a:cubicBezTo>
                    <a:cubicBezTo>
                      <a:pt x="21119" y="10878"/>
                      <a:pt x="21116" y="10878"/>
                      <a:pt x="21112" y="10877"/>
                    </a:cubicBezTo>
                    <a:close/>
                  </a:path>
                </a:pathLst>
              </a:custGeom>
              <a:solidFill>
                <a:srgbClr val="014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338100" y="3028825"/>
                <a:ext cx="24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269" extrusionOk="0">
                    <a:moveTo>
                      <a:pt x="98" y="0"/>
                    </a:moveTo>
                    <a:cubicBezTo>
                      <a:pt x="50" y="74"/>
                      <a:pt x="1" y="171"/>
                      <a:pt x="1" y="269"/>
                    </a:cubicBezTo>
                    <a:cubicBezTo>
                      <a:pt x="50" y="196"/>
                      <a:pt x="74" y="98"/>
                      <a:pt x="98" y="0"/>
                    </a:cubicBezTo>
                    <a:close/>
                  </a:path>
                </a:pathLst>
              </a:custGeom>
              <a:solidFill>
                <a:srgbClr val="014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340550" y="302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4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302750" y="2832500"/>
                <a:ext cx="398800" cy="207325"/>
              </a:xfrm>
              <a:custGeom>
                <a:avLst/>
                <a:gdLst/>
                <a:ahLst/>
                <a:cxnLst/>
                <a:rect l="l" t="t" r="r" b="b"/>
                <a:pathLst>
                  <a:path w="15952" h="8293" extrusionOk="0">
                    <a:moveTo>
                      <a:pt x="8594" y="1702"/>
                    </a:moveTo>
                    <a:cubicBezTo>
                      <a:pt x="8599" y="1705"/>
                      <a:pt x="8605" y="1707"/>
                      <a:pt x="8610" y="1707"/>
                    </a:cubicBezTo>
                    <a:cubicBezTo>
                      <a:pt x="8604" y="1705"/>
                      <a:pt x="8599" y="1704"/>
                      <a:pt x="8594" y="1702"/>
                    </a:cubicBezTo>
                    <a:close/>
                    <a:moveTo>
                      <a:pt x="4624" y="2600"/>
                    </a:moveTo>
                    <a:cubicBezTo>
                      <a:pt x="4619" y="2604"/>
                      <a:pt x="4614" y="2607"/>
                      <a:pt x="4610" y="2610"/>
                    </a:cubicBezTo>
                    <a:cubicBezTo>
                      <a:pt x="4616" y="2607"/>
                      <a:pt x="4621" y="2603"/>
                      <a:pt x="4624" y="2600"/>
                    </a:cubicBezTo>
                    <a:close/>
                    <a:moveTo>
                      <a:pt x="11683" y="2951"/>
                    </a:moveTo>
                    <a:cubicBezTo>
                      <a:pt x="11683" y="2954"/>
                      <a:pt x="11685" y="2956"/>
                      <a:pt x="11690" y="2956"/>
                    </a:cubicBezTo>
                    <a:lnTo>
                      <a:pt x="11690" y="2956"/>
                    </a:lnTo>
                    <a:cubicBezTo>
                      <a:pt x="11687" y="2954"/>
                      <a:pt x="11685" y="2953"/>
                      <a:pt x="11683" y="2951"/>
                    </a:cubicBezTo>
                    <a:close/>
                    <a:moveTo>
                      <a:pt x="1415" y="3829"/>
                    </a:moveTo>
                    <a:lnTo>
                      <a:pt x="1391" y="3878"/>
                    </a:lnTo>
                    <a:lnTo>
                      <a:pt x="1391" y="3878"/>
                    </a:lnTo>
                    <a:cubicBezTo>
                      <a:pt x="1398" y="3862"/>
                      <a:pt x="1406" y="3847"/>
                      <a:pt x="1414" y="3831"/>
                    </a:cubicBezTo>
                    <a:lnTo>
                      <a:pt x="1414" y="3831"/>
                    </a:lnTo>
                    <a:cubicBezTo>
                      <a:pt x="1414" y="3830"/>
                      <a:pt x="1415" y="3830"/>
                      <a:pt x="1415" y="3829"/>
                    </a:cubicBezTo>
                    <a:close/>
                    <a:moveTo>
                      <a:pt x="2596" y="5025"/>
                    </a:moveTo>
                    <a:cubicBezTo>
                      <a:pt x="2595" y="5026"/>
                      <a:pt x="2595" y="5027"/>
                      <a:pt x="2594" y="5028"/>
                    </a:cubicBezTo>
                    <a:lnTo>
                      <a:pt x="2594" y="5028"/>
                    </a:lnTo>
                    <a:cubicBezTo>
                      <a:pt x="2596" y="5026"/>
                      <a:pt x="2597" y="5025"/>
                      <a:pt x="2596" y="5025"/>
                    </a:cubicBezTo>
                    <a:close/>
                    <a:moveTo>
                      <a:pt x="2594" y="5028"/>
                    </a:moveTo>
                    <a:cubicBezTo>
                      <a:pt x="2591" y="5031"/>
                      <a:pt x="2586" y="5037"/>
                      <a:pt x="2586" y="5049"/>
                    </a:cubicBezTo>
                    <a:cubicBezTo>
                      <a:pt x="2588" y="5042"/>
                      <a:pt x="2591" y="5035"/>
                      <a:pt x="2594" y="5028"/>
                    </a:cubicBezTo>
                    <a:close/>
                    <a:moveTo>
                      <a:pt x="1505" y="7629"/>
                    </a:moveTo>
                    <a:cubicBezTo>
                      <a:pt x="1507" y="7629"/>
                      <a:pt x="1509" y="7631"/>
                      <a:pt x="1512" y="7634"/>
                    </a:cubicBezTo>
                    <a:lnTo>
                      <a:pt x="1499" y="7728"/>
                    </a:lnTo>
                    <a:lnTo>
                      <a:pt x="1499" y="7728"/>
                    </a:lnTo>
                    <a:cubicBezTo>
                      <a:pt x="1502" y="7664"/>
                      <a:pt x="1497" y="7629"/>
                      <a:pt x="1505" y="7629"/>
                    </a:cubicBezTo>
                    <a:close/>
                    <a:moveTo>
                      <a:pt x="8000" y="0"/>
                    </a:moveTo>
                    <a:cubicBezTo>
                      <a:pt x="8098" y="0"/>
                      <a:pt x="8049" y="24"/>
                      <a:pt x="7976" y="24"/>
                    </a:cubicBezTo>
                    <a:cubicBezTo>
                      <a:pt x="7878" y="16"/>
                      <a:pt x="7813" y="14"/>
                      <a:pt x="7770" y="14"/>
                    </a:cubicBezTo>
                    <a:cubicBezTo>
                      <a:pt x="7683" y="14"/>
                      <a:pt x="7683" y="24"/>
                      <a:pt x="7683" y="24"/>
                    </a:cubicBezTo>
                    <a:cubicBezTo>
                      <a:pt x="7683" y="24"/>
                      <a:pt x="7659" y="49"/>
                      <a:pt x="7366" y="73"/>
                    </a:cubicBezTo>
                    <a:cubicBezTo>
                      <a:pt x="7195" y="73"/>
                      <a:pt x="6927" y="98"/>
                      <a:pt x="6586" y="146"/>
                    </a:cubicBezTo>
                    <a:cubicBezTo>
                      <a:pt x="6415" y="171"/>
                      <a:pt x="6220" y="220"/>
                      <a:pt x="6025" y="244"/>
                    </a:cubicBezTo>
                    <a:lnTo>
                      <a:pt x="5439" y="415"/>
                    </a:lnTo>
                    <a:lnTo>
                      <a:pt x="4903" y="634"/>
                    </a:lnTo>
                    <a:cubicBezTo>
                      <a:pt x="4708" y="707"/>
                      <a:pt x="4561" y="780"/>
                      <a:pt x="4415" y="854"/>
                    </a:cubicBezTo>
                    <a:cubicBezTo>
                      <a:pt x="4269" y="927"/>
                      <a:pt x="4147" y="1000"/>
                      <a:pt x="4025" y="1073"/>
                    </a:cubicBezTo>
                    <a:lnTo>
                      <a:pt x="3756" y="1244"/>
                    </a:lnTo>
                    <a:cubicBezTo>
                      <a:pt x="3515" y="1485"/>
                      <a:pt x="3178" y="1679"/>
                      <a:pt x="2982" y="1920"/>
                    </a:cubicBezTo>
                    <a:lnTo>
                      <a:pt x="2982" y="1920"/>
                    </a:lnTo>
                    <a:cubicBezTo>
                      <a:pt x="2672" y="2207"/>
                      <a:pt x="2385" y="2494"/>
                      <a:pt x="2122" y="2805"/>
                    </a:cubicBezTo>
                    <a:cubicBezTo>
                      <a:pt x="2049" y="2927"/>
                      <a:pt x="1951" y="3024"/>
                      <a:pt x="1878" y="3122"/>
                    </a:cubicBezTo>
                    <a:cubicBezTo>
                      <a:pt x="1781" y="3244"/>
                      <a:pt x="1708" y="3341"/>
                      <a:pt x="1659" y="3439"/>
                    </a:cubicBezTo>
                    <a:cubicBezTo>
                      <a:pt x="1550" y="3570"/>
                      <a:pt x="1480" y="3700"/>
                      <a:pt x="1414" y="3831"/>
                    </a:cubicBezTo>
                    <a:lnTo>
                      <a:pt x="1414" y="3831"/>
                    </a:lnTo>
                    <a:cubicBezTo>
                      <a:pt x="1268" y="4146"/>
                      <a:pt x="1244" y="4073"/>
                      <a:pt x="1098" y="4293"/>
                    </a:cubicBezTo>
                    <a:cubicBezTo>
                      <a:pt x="1171" y="4293"/>
                      <a:pt x="1073" y="4561"/>
                      <a:pt x="1049" y="4658"/>
                    </a:cubicBezTo>
                    <a:cubicBezTo>
                      <a:pt x="976" y="4805"/>
                      <a:pt x="878" y="5146"/>
                      <a:pt x="781" y="5390"/>
                    </a:cubicBezTo>
                    <a:lnTo>
                      <a:pt x="756" y="5390"/>
                    </a:lnTo>
                    <a:cubicBezTo>
                      <a:pt x="708" y="5585"/>
                      <a:pt x="561" y="6000"/>
                      <a:pt x="512" y="6122"/>
                    </a:cubicBezTo>
                    <a:cubicBezTo>
                      <a:pt x="464" y="6268"/>
                      <a:pt x="366" y="6512"/>
                      <a:pt x="293" y="6732"/>
                    </a:cubicBezTo>
                    <a:cubicBezTo>
                      <a:pt x="220" y="6975"/>
                      <a:pt x="171" y="7219"/>
                      <a:pt x="147" y="7463"/>
                    </a:cubicBezTo>
                    <a:lnTo>
                      <a:pt x="0" y="7780"/>
                    </a:lnTo>
                    <a:lnTo>
                      <a:pt x="0" y="7829"/>
                    </a:lnTo>
                    <a:cubicBezTo>
                      <a:pt x="171" y="7951"/>
                      <a:pt x="366" y="8024"/>
                      <a:pt x="586" y="8073"/>
                    </a:cubicBezTo>
                    <a:cubicBezTo>
                      <a:pt x="706" y="8113"/>
                      <a:pt x="843" y="8141"/>
                      <a:pt x="975" y="8141"/>
                    </a:cubicBezTo>
                    <a:cubicBezTo>
                      <a:pt x="1163" y="8141"/>
                      <a:pt x="1339" y="8084"/>
                      <a:pt x="1439" y="7927"/>
                    </a:cubicBezTo>
                    <a:lnTo>
                      <a:pt x="1464" y="7927"/>
                    </a:lnTo>
                    <a:lnTo>
                      <a:pt x="1488" y="7829"/>
                    </a:lnTo>
                    <a:cubicBezTo>
                      <a:pt x="1492" y="7808"/>
                      <a:pt x="1494" y="7788"/>
                      <a:pt x="1496" y="7770"/>
                    </a:cubicBezTo>
                    <a:lnTo>
                      <a:pt x="1496" y="7770"/>
                    </a:lnTo>
                    <a:cubicBezTo>
                      <a:pt x="1500" y="7753"/>
                      <a:pt x="1504" y="7746"/>
                      <a:pt x="1507" y="7746"/>
                    </a:cubicBezTo>
                    <a:cubicBezTo>
                      <a:pt x="1516" y="7746"/>
                      <a:pt x="1521" y="7798"/>
                      <a:pt x="1537" y="7829"/>
                    </a:cubicBezTo>
                    <a:cubicBezTo>
                      <a:pt x="1537" y="7780"/>
                      <a:pt x="1561" y="7732"/>
                      <a:pt x="1586" y="7683"/>
                    </a:cubicBezTo>
                    <a:cubicBezTo>
                      <a:pt x="1586" y="7678"/>
                      <a:pt x="1585" y="7676"/>
                      <a:pt x="1583" y="7676"/>
                    </a:cubicBezTo>
                    <a:cubicBezTo>
                      <a:pt x="1576" y="7676"/>
                      <a:pt x="1557" y="7712"/>
                      <a:pt x="1537" y="7732"/>
                    </a:cubicBezTo>
                    <a:cubicBezTo>
                      <a:pt x="1537" y="7634"/>
                      <a:pt x="1537" y="7536"/>
                      <a:pt x="1561" y="7463"/>
                    </a:cubicBezTo>
                    <a:cubicBezTo>
                      <a:pt x="1610" y="7341"/>
                      <a:pt x="1634" y="7463"/>
                      <a:pt x="1659" y="7317"/>
                    </a:cubicBezTo>
                    <a:cubicBezTo>
                      <a:pt x="1878" y="6512"/>
                      <a:pt x="2195" y="5756"/>
                      <a:pt x="2586" y="5024"/>
                    </a:cubicBezTo>
                    <a:cubicBezTo>
                      <a:pt x="2591" y="5024"/>
                      <a:pt x="2594" y="5024"/>
                      <a:pt x="2596" y="5025"/>
                    </a:cubicBezTo>
                    <a:lnTo>
                      <a:pt x="2596" y="5025"/>
                    </a:lnTo>
                    <a:cubicBezTo>
                      <a:pt x="2644" y="4914"/>
                      <a:pt x="2711" y="4824"/>
                      <a:pt x="2756" y="4756"/>
                    </a:cubicBezTo>
                    <a:cubicBezTo>
                      <a:pt x="2805" y="4658"/>
                      <a:pt x="2854" y="4536"/>
                      <a:pt x="2927" y="4439"/>
                    </a:cubicBezTo>
                    <a:cubicBezTo>
                      <a:pt x="2951" y="4415"/>
                      <a:pt x="2976" y="4390"/>
                      <a:pt x="3025" y="4390"/>
                    </a:cubicBezTo>
                    <a:cubicBezTo>
                      <a:pt x="3025" y="4341"/>
                      <a:pt x="3073" y="4268"/>
                      <a:pt x="3098" y="4219"/>
                    </a:cubicBezTo>
                    <a:lnTo>
                      <a:pt x="3220" y="4073"/>
                    </a:lnTo>
                    <a:cubicBezTo>
                      <a:pt x="3244" y="4000"/>
                      <a:pt x="3293" y="3951"/>
                      <a:pt x="3342" y="3878"/>
                    </a:cubicBezTo>
                    <a:cubicBezTo>
                      <a:pt x="3439" y="3756"/>
                      <a:pt x="3537" y="3658"/>
                      <a:pt x="3634" y="3537"/>
                    </a:cubicBezTo>
                    <a:cubicBezTo>
                      <a:pt x="3683" y="3463"/>
                      <a:pt x="3756" y="3415"/>
                      <a:pt x="3756" y="3390"/>
                    </a:cubicBezTo>
                    <a:lnTo>
                      <a:pt x="3732" y="3341"/>
                    </a:lnTo>
                    <a:cubicBezTo>
                      <a:pt x="3805" y="3256"/>
                      <a:pt x="3823" y="3256"/>
                      <a:pt x="3845" y="3256"/>
                    </a:cubicBezTo>
                    <a:cubicBezTo>
                      <a:pt x="3866" y="3256"/>
                      <a:pt x="3890" y="3256"/>
                      <a:pt x="3976" y="3171"/>
                    </a:cubicBezTo>
                    <a:cubicBezTo>
                      <a:pt x="3976" y="3049"/>
                      <a:pt x="4244" y="2927"/>
                      <a:pt x="4269" y="2854"/>
                    </a:cubicBezTo>
                    <a:cubicBezTo>
                      <a:pt x="4269" y="2854"/>
                      <a:pt x="4331" y="2822"/>
                      <a:pt x="4356" y="2822"/>
                    </a:cubicBezTo>
                    <a:cubicBezTo>
                      <a:pt x="4362" y="2822"/>
                      <a:pt x="4366" y="2824"/>
                      <a:pt x="4366" y="2829"/>
                    </a:cubicBezTo>
                    <a:cubicBezTo>
                      <a:pt x="4366" y="2756"/>
                      <a:pt x="4464" y="2732"/>
                      <a:pt x="4488" y="2683"/>
                    </a:cubicBezTo>
                    <a:cubicBezTo>
                      <a:pt x="4504" y="2667"/>
                      <a:pt x="4507" y="2661"/>
                      <a:pt x="4503" y="2661"/>
                    </a:cubicBezTo>
                    <a:cubicBezTo>
                      <a:pt x="4496" y="2661"/>
                      <a:pt x="4464" y="2683"/>
                      <a:pt x="4464" y="2683"/>
                    </a:cubicBezTo>
                    <a:lnTo>
                      <a:pt x="4561" y="2585"/>
                    </a:lnTo>
                    <a:cubicBezTo>
                      <a:pt x="4575" y="2578"/>
                      <a:pt x="4590" y="2575"/>
                      <a:pt x="4602" y="2575"/>
                    </a:cubicBezTo>
                    <a:cubicBezTo>
                      <a:pt x="4625" y="2575"/>
                      <a:pt x="4639" y="2587"/>
                      <a:pt x="4624" y="2600"/>
                    </a:cubicBezTo>
                    <a:lnTo>
                      <a:pt x="4624" y="2600"/>
                    </a:lnTo>
                    <a:cubicBezTo>
                      <a:pt x="4704" y="2549"/>
                      <a:pt x="4866" y="2456"/>
                      <a:pt x="5049" y="2341"/>
                    </a:cubicBezTo>
                    <a:cubicBezTo>
                      <a:pt x="5293" y="2219"/>
                      <a:pt x="5537" y="2098"/>
                      <a:pt x="5805" y="2000"/>
                    </a:cubicBezTo>
                    <a:cubicBezTo>
                      <a:pt x="5878" y="1976"/>
                      <a:pt x="5927" y="1951"/>
                      <a:pt x="6000" y="1927"/>
                    </a:cubicBezTo>
                    <a:lnTo>
                      <a:pt x="6195" y="1878"/>
                    </a:lnTo>
                    <a:cubicBezTo>
                      <a:pt x="6317" y="1829"/>
                      <a:pt x="6464" y="1805"/>
                      <a:pt x="6586" y="1780"/>
                    </a:cubicBezTo>
                    <a:lnTo>
                      <a:pt x="6756" y="1756"/>
                    </a:lnTo>
                    <a:lnTo>
                      <a:pt x="6903" y="1732"/>
                    </a:lnTo>
                    <a:cubicBezTo>
                      <a:pt x="7000" y="1732"/>
                      <a:pt x="7073" y="1707"/>
                      <a:pt x="7122" y="1707"/>
                    </a:cubicBezTo>
                    <a:cubicBezTo>
                      <a:pt x="7098" y="1683"/>
                      <a:pt x="7049" y="1683"/>
                      <a:pt x="7000" y="1683"/>
                    </a:cubicBezTo>
                    <a:cubicBezTo>
                      <a:pt x="6951" y="1683"/>
                      <a:pt x="6903" y="1683"/>
                      <a:pt x="6878" y="1659"/>
                    </a:cubicBezTo>
                    <a:cubicBezTo>
                      <a:pt x="6939" y="1634"/>
                      <a:pt x="6982" y="1634"/>
                      <a:pt x="7015" y="1634"/>
                    </a:cubicBezTo>
                    <a:cubicBezTo>
                      <a:pt x="7049" y="1634"/>
                      <a:pt x="7073" y="1634"/>
                      <a:pt x="7098" y="1610"/>
                    </a:cubicBezTo>
                    <a:cubicBezTo>
                      <a:pt x="7122" y="1646"/>
                      <a:pt x="7183" y="1646"/>
                      <a:pt x="7250" y="1646"/>
                    </a:cubicBezTo>
                    <a:cubicBezTo>
                      <a:pt x="7317" y="1646"/>
                      <a:pt x="7390" y="1646"/>
                      <a:pt x="7439" y="1683"/>
                    </a:cubicBezTo>
                    <a:lnTo>
                      <a:pt x="7464" y="1659"/>
                    </a:lnTo>
                    <a:lnTo>
                      <a:pt x="7537" y="1683"/>
                    </a:lnTo>
                    <a:cubicBezTo>
                      <a:pt x="7634" y="1659"/>
                      <a:pt x="7732" y="1659"/>
                      <a:pt x="7829" y="1659"/>
                    </a:cubicBezTo>
                    <a:cubicBezTo>
                      <a:pt x="7903" y="1659"/>
                      <a:pt x="8000" y="1683"/>
                      <a:pt x="8098" y="1683"/>
                    </a:cubicBezTo>
                    <a:lnTo>
                      <a:pt x="8390" y="1683"/>
                    </a:lnTo>
                    <a:cubicBezTo>
                      <a:pt x="8458" y="1683"/>
                      <a:pt x="8526" y="1683"/>
                      <a:pt x="8594" y="1702"/>
                    </a:cubicBezTo>
                    <a:lnTo>
                      <a:pt x="8594" y="1702"/>
                    </a:lnTo>
                    <a:cubicBezTo>
                      <a:pt x="8571" y="1690"/>
                      <a:pt x="8551" y="1659"/>
                      <a:pt x="8610" y="1659"/>
                    </a:cubicBezTo>
                    <a:cubicBezTo>
                      <a:pt x="8610" y="1683"/>
                      <a:pt x="8659" y="1683"/>
                      <a:pt x="8707" y="1683"/>
                    </a:cubicBezTo>
                    <a:cubicBezTo>
                      <a:pt x="8756" y="1683"/>
                      <a:pt x="8805" y="1683"/>
                      <a:pt x="8829" y="1707"/>
                    </a:cubicBezTo>
                    <a:cubicBezTo>
                      <a:pt x="8878" y="1707"/>
                      <a:pt x="8981" y="1740"/>
                      <a:pt x="9030" y="1740"/>
                    </a:cubicBezTo>
                    <a:cubicBezTo>
                      <a:pt x="9053" y="1740"/>
                      <a:pt x="9064" y="1733"/>
                      <a:pt x="9052" y="1712"/>
                    </a:cubicBezTo>
                    <a:lnTo>
                      <a:pt x="9052" y="1712"/>
                    </a:lnTo>
                    <a:cubicBezTo>
                      <a:pt x="9086" y="1759"/>
                      <a:pt x="9264" y="1805"/>
                      <a:pt x="9146" y="1805"/>
                    </a:cubicBezTo>
                    <a:cubicBezTo>
                      <a:pt x="9195" y="1829"/>
                      <a:pt x="9244" y="1854"/>
                      <a:pt x="9317" y="1854"/>
                    </a:cubicBezTo>
                    <a:lnTo>
                      <a:pt x="9244" y="1805"/>
                    </a:lnTo>
                    <a:lnTo>
                      <a:pt x="9244" y="1805"/>
                    </a:lnTo>
                    <a:cubicBezTo>
                      <a:pt x="9439" y="1854"/>
                      <a:pt x="9537" y="1951"/>
                      <a:pt x="9707" y="1951"/>
                    </a:cubicBezTo>
                    <a:lnTo>
                      <a:pt x="9634" y="1902"/>
                    </a:lnTo>
                    <a:lnTo>
                      <a:pt x="9634" y="1902"/>
                    </a:lnTo>
                    <a:cubicBezTo>
                      <a:pt x="9756" y="1927"/>
                      <a:pt x="9854" y="1976"/>
                      <a:pt x="9903" y="2049"/>
                    </a:cubicBezTo>
                    <a:lnTo>
                      <a:pt x="9756" y="2024"/>
                    </a:lnTo>
                    <a:lnTo>
                      <a:pt x="9756" y="2024"/>
                    </a:lnTo>
                    <a:lnTo>
                      <a:pt x="10024" y="2122"/>
                    </a:lnTo>
                    <a:cubicBezTo>
                      <a:pt x="10098" y="2146"/>
                      <a:pt x="10171" y="2171"/>
                      <a:pt x="10268" y="2195"/>
                    </a:cubicBezTo>
                    <a:lnTo>
                      <a:pt x="10195" y="2171"/>
                    </a:lnTo>
                    <a:lnTo>
                      <a:pt x="10195" y="2171"/>
                    </a:lnTo>
                    <a:cubicBezTo>
                      <a:pt x="10488" y="2244"/>
                      <a:pt x="10732" y="2366"/>
                      <a:pt x="11000" y="2488"/>
                    </a:cubicBezTo>
                    <a:cubicBezTo>
                      <a:pt x="11317" y="2683"/>
                      <a:pt x="11634" y="2878"/>
                      <a:pt x="11732" y="2927"/>
                    </a:cubicBezTo>
                    <a:lnTo>
                      <a:pt x="11683" y="2829"/>
                    </a:lnTo>
                    <a:lnTo>
                      <a:pt x="11854" y="2902"/>
                    </a:lnTo>
                    <a:cubicBezTo>
                      <a:pt x="11833" y="2902"/>
                      <a:pt x="11722" y="2956"/>
                      <a:pt x="11691" y="2956"/>
                    </a:cubicBezTo>
                    <a:cubicBezTo>
                      <a:pt x="11691" y="2956"/>
                      <a:pt x="11690" y="2956"/>
                      <a:pt x="11690" y="2956"/>
                    </a:cubicBezTo>
                    <a:lnTo>
                      <a:pt x="11690" y="2956"/>
                    </a:lnTo>
                    <a:cubicBezTo>
                      <a:pt x="12077" y="3248"/>
                      <a:pt x="12416" y="3587"/>
                      <a:pt x="12732" y="3951"/>
                    </a:cubicBezTo>
                    <a:cubicBezTo>
                      <a:pt x="13049" y="4341"/>
                      <a:pt x="13317" y="4756"/>
                      <a:pt x="13537" y="5171"/>
                    </a:cubicBezTo>
                    <a:cubicBezTo>
                      <a:pt x="13561" y="5244"/>
                      <a:pt x="13549" y="5262"/>
                      <a:pt x="13531" y="5262"/>
                    </a:cubicBezTo>
                    <a:cubicBezTo>
                      <a:pt x="13512" y="5262"/>
                      <a:pt x="13488" y="5244"/>
                      <a:pt x="13488" y="5244"/>
                    </a:cubicBezTo>
                    <a:lnTo>
                      <a:pt x="13488" y="5244"/>
                    </a:lnTo>
                    <a:cubicBezTo>
                      <a:pt x="13561" y="5390"/>
                      <a:pt x="13561" y="5293"/>
                      <a:pt x="13610" y="5439"/>
                    </a:cubicBezTo>
                    <a:cubicBezTo>
                      <a:pt x="13610" y="5447"/>
                      <a:pt x="13607" y="5450"/>
                      <a:pt x="13603" y="5450"/>
                    </a:cubicBezTo>
                    <a:cubicBezTo>
                      <a:pt x="13594" y="5450"/>
                      <a:pt x="13577" y="5439"/>
                      <a:pt x="13561" y="5439"/>
                    </a:cubicBezTo>
                    <a:cubicBezTo>
                      <a:pt x="13610" y="5488"/>
                      <a:pt x="13610" y="5561"/>
                      <a:pt x="13634" y="5561"/>
                    </a:cubicBezTo>
                    <a:cubicBezTo>
                      <a:pt x="13610" y="5463"/>
                      <a:pt x="13683" y="5488"/>
                      <a:pt x="13707" y="5439"/>
                    </a:cubicBezTo>
                    <a:lnTo>
                      <a:pt x="13732" y="5512"/>
                    </a:lnTo>
                    <a:cubicBezTo>
                      <a:pt x="13756" y="5561"/>
                      <a:pt x="13781" y="5610"/>
                      <a:pt x="13781" y="5610"/>
                    </a:cubicBezTo>
                    <a:lnTo>
                      <a:pt x="13732" y="5610"/>
                    </a:lnTo>
                    <a:cubicBezTo>
                      <a:pt x="13756" y="5658"/>
                      <a:pt x="13878" y="5683"/>
                      <a:pt x="13927" y="5878"/>
                    </a:cubicBezTo>
                    <a:cubicBezTo>
                      <a:pt x="14049" y="6195"/>
                      <a:pt x="14146" y="6536"/>
                      <a:pt x="14244" y="6878"/>
                    </a:cubicBezTo>
                    <a:cubicBezTo>
                      <a:pt x="14220" y="6878"/>
                      <a:pt x="14195" y="6805"/>
                      <a:pt x="14171" y="6756"/>
                    </a:cubicBezTo>
                    <a:lnTo>
                      <a:pt x="14171" y="6756"/>
                    </a:lnTo>
                    <a:cubicBezTo>
                      <a:pt x="14171" y="6805"/>
                      <a:pt x="14195" y="6854"/>
                      <a:pt x="14195" y="6902"/>
                    </a:cubicBezTo>
                    <a:cubicBezTo>
                      <a:pt x="14195" y="6886"/>
                      <a:pt x="14197" y="6879"/>
                      <a:pt x="14199" y="6879"/>
                    </a:cubicBezTo>
                    <a:cubicBezTo>
                      <a:pt x="14209" y="6879"/>
                      <a:pt x="14234" y="6989"/>
                      <a:pt x="14242" y="6989"/>
                    </a:cubicBezTo>
                    <a:cubicBezTo>
                      <a:pt x="14243" y="6989"/>
                      <a:pt x="14244" y="6985"/>
                      <a:pt x="14244" y="6975"/>
                    </a:cubicBezTo>
                    <a:cubicBezTo>
                      <a:pt x="14341" y="7219"/>
                      <a:pt x="14415" y="7488"/>
                      <a:pt x="14463" y="7756"/>
                    </a:cubicBezTo>
                    <a:cubicBezTo>
                      <a:pt x="14488" y="7756"/>
                      <a:pt x="14854" y="7829"/>
                      <a:pt x="15171" y="7902"/>
                    </a:cubicBezTo>
                    <a:cubicBezTo>
                      <a:pt x="15512" y="8000"/>
                      <a:pt x="15854" y="8097"/>
                      <a:pt x="15902" y="8097"/>
                    </a:cubicBezTo>
                    <a:cubicBezTo>
                      <a:pt x="15902" y="8171"/>
                      <a:pt x="15902" y="8219"/>
                      <a:pt x="15902" y="8292"/>
                    </a:cubicBezTo>
                    <a:cubicBezTo>
                      <a:pt x="15927" y="8195"/>
                      <a:pt x="15927" y="8122"/>
                      <a:pt x="15902" y="8024"/>
                    </a:cubicBezTo>
                    <a:lnTo>
                      <a:pt x="15854" y="8024"/>
                    </a:lnTo>
                    <a:cubicBezTo>
                      <a:pt x="15805" y="7829"/>
                      <a:pt x="15878" y="7975"/>
                      <a:pt x="15854" y="7780"/>
                    </a:cubicBezTo>
                    <a:cubicBezTo>
                      <a:pt x="15878" y="7780"/>
                      <a:pt x="15902" y="7951"/>
                      <a:pt x="15927" y="8097"/>
                    </a:cubicBezTo>
                    <a:cubicBezTo>
                      <a:pt x="15927" y="7951"/>
                      <a:pt x="15927" y="7805"/>
                      <a:pt x="15902" y="7756"/>
                    </a:cubicBezTo>
                    <a:cubicBezTo>
                      <a:pt x="15902" y="7634"/>
                      <a:pt x="15951" y="7756"/>
                      <a:pt x="15927" y="7610"/>
                    </a:cubicBezTo>
                    <a:cubicBezTo>
                      <a:pt x="15878" y="7488"/>
                      <a:pt x="15854" y="7366"/>
                      <a:pt x="15854" y="7219"/>
                    </a:cubicBezTo>
                    <a:cubicBezTo>
                      <a:pt x="15829" y="6927"/>
                      <a:pt x="15707" y="6780"/>
                      <a:pt x="15659" y="6488"/>
                    </a:cubicBezTo>
                    <a:lnTo>
                      <a:pt x="15659" y="6488"/>
                    </a:lnTo>
                    <a:lnTo>
                      <a:pt x="15683" y="6512"/>
                    </a:lnTo>
                    <a:cubicBezTo>
                      <a:pt x="15683" y="6414"/>
                      <a:pt x="15610" y="6195"/>
                      <a:pt x="15561" y="6049"/>
                    </a:cubicBezTo>
                    <a:cubicBezTo>
                      <a:pt x="15561" y="6077"/>
                      <a:pt x="15561" y="6105"/>
                      <a:pt x="15556" y="6105"/>
                    </a:cubicBezTo>
                    <a:cubicBezTo>
                      <a:pt x="15553" y="6105"/>
                      <a:pt x="15547" y="6090"/>
                      <a:pt x="15537" y="6049"/>
                    </a:cubicBezTo>
                    <a:cubicBezTo>
                      <a:pt x="15512" y="5951"/>
                      <a:pt x="15488" y="5854"/>
                      <a:pt x="15463" y="5780"/>
                    </a:cubicBezTo>
                    <a:cubicBezTo>
                      <a:pt x="15439" y="5707"/>
                      <a:pt x="15415" y="5634"/>
                      <a:pt x="15390" y="5536"/>
                    </a:cubicBezTo>
                    <a:lnTo>
                      <a:pt x="15317" y="5415"/>
                    </a:lnTo>
                    <a:cubicBezTo>
                      <a:pt x="15024" y="4732"/>
                      <a:pt x="14683" y="4097"/>
                      <a:pt x="14244" y="3512"/>
                    </a:cubicBezTo>
                    <a:cubicBezTo>
                      <a:pt x="13805" y="2927"/>
                      <a:pt x="13317" y="2390"/>
                      <a:pt x="12756" y="1927"/>
                    </a:cubicBezTo>
                    <a:lnTo>
                      <a:pt x="12781" y="1927"/>
                    </a:lnTo>
                    <a:cubicBezTo>
                      <a:pt x="12195" y="1415"/>
                      <a:pt x="11537" y="1024"/>
                      <a:pt x="10829" y="707"/>
                    </a:cubicBezTo>
                    <a:cubicBezTo>
                      <a:pt x="10122" y="366"/>
                      <a:pt x="9366" y="171"/>
                      <a:pt x="8610" y="98"/>
                    </a:cubicBezTo>
                    <a:cubicBezTo>
                      <a:pt x="8415" y="24"/>
                      <a:pt x="8195" y="0"/>
                      <a:pt x="8000" y="0"/>
                    </a:cubicBezTo>
                    <a:close/>
                  </a:path>
                </a:pathLst>
              </a:custGeom>
              <a:solidFill>
                <a:srgbClr val="014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4"/>
            <p:cNvSpPr/>
            <p:nvPr/>
          </p:nvSpPr>
          <p:spPr>
            <a:xfrm>
              <a:off x="400925" y="3037350"/>
              <a:ext cx="2450" cy="3700"/>
            </a:xfrm>
            <a:custGeom>
              <a:avLst/>
              <a:gdLst/>
              <a:ahLst/>
              <a:cxnLst/>
              <a:rect l="l" t="t" r="r" b="b"/>
              <a:pathLst>
                <a:path w="98" h="148" extrusionOk="0">
                  <a:moveTo>
                    <a:pt x="98" y="1"/>
                  </a:moveTo>
                  <a:lnTo>
                    <a:pt x="98" y="1"/>
                  </a:lnTo>
                  <a:cubicBezTo>
                    <a:pt x="49" y="25"/>
                    <a:pt x="0" y="74"/>
                    <a:pt x="0" y="147"/>
                  </a:cubicBezTo>
                  <a:cubicBezTo>
                    <a:pt x="49" y="98"/>
                    <a:pt x="73" y="50"/>
                    <a:pt x="98" y="1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03350" y="30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669000" y="1073425"/>
            <a:ext cx="7761900" cy="3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669000" y="292625"/>
            <a:ext cx="77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1"/>
                </a:solidFill>
                <a:latin typeface="Lemonada Regular"/>
                <a:ea typeface="Lemonada Regular"/>
                <a:cs typeface="Lemonada Regular"/>
                <a:sym typeface="Lemonad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"/>
          <p:cNvSpPr txBox="1">
            <a:spLocks noGrp="1"/>
          </p:cNvSpPr>
          <p:nvPr>
            <p:ph type="title"/>
          </p:nvPr>
        </p:nvSpPr>
        <p:spPr>
          <a:xfrm>
            <a:off x="713225" y="2926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1"/>
                </a:solidFill>
                <a:latin typeface="Lemonada Regular"/>
                <a:ea typeface="Lemonada Regular"/>
                <a:cs typeface="Lemonada Regular"/>
                <a:sym typeface="Lemonad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4"/>
          <p:cNvSpPr/>
          <p:nvPr/>
        </p:nvSpPr>
        <p:spPr>
          <a:xfrm>
            <a:off x="8013839" y="1560614"/>
            <a:ext cx="1776905" cy="1142825"/>
          </a:xfrm>
          <a:custGeom>
            <a:avLst/>
            <a:gdLst/>
            <a:ahLst/>
            <a:cxnLst/>
            <a:rect l="l" t="t" r="r" b="b"/>
            <a:pathLst>
              <a:path w="16559" h="10650" extrusionOk="0">
                <a:moveTo>
                  <a:pt x="12940" y="0"/>
                </a:moveTo>
                <a:cubicBezTo>
                  <a:pt x="8651" y="0"/>
                  <a:pt x="1" y="2276"/>
                  <a:pt x="3657" y="8447"/>
                </a:cubicBezTo>
                <a:cubicBezTo>
                  <a:pt x="3657" y="8447"/>
                  <a:pt x="7028" y="10650"/>
                  <a:pt x="10057" y="10650"/>
                </a:cubicBezTo>
                <a:cubicBezTo>
                  <a:pt x="11292" y="10650"/>
                  <a:pt x="12470" y="10283"/>
                  <a:pt x="13339" y="9252"/>
                </a:cubicBezTo>
                <a:cubicBezTo>
                  <a:pt x="16339" y="5691"/>
                  <a:pt x="16559" y="1594"/>
                  <a:pt x="15047" y="374"/>
                </a:cubicBezTo>
                <a:cubicBezTo>
                  <a:pt x="14753" y="133"/>
                  <a:pt x="13973" y="0"/>
                  <a:pt x="12940" y="0"/>
                </a:cubicBezTo>
                <a:close/>
              </a:path>
            </a:pathLst>
          </a:custGeom>
          <a:solidFill>
            <a:srgbClr val="F8AC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4"/>
          <p:cNvSpPr/>
          <p:nvPr/>
        </p:nvSpPr>
        <p:spPr>
          <a:xfrm>
            <a:off x="-671252" y="3624349"/>
            <a:ext cx="1271648" cy="817867"/>
          </a:xfrm>
          <a:custGeom>
            <a:avLst/>
            <a:gdLst/>
            <a:ahLst/>
            <a:cxnLst/>
            <a:rect l="l" t="t" r="r" b="b"/>
            <a:pathLst>
              <a:path w="16559" h="10650" extrusionOk="0">
                <a:moveTo>
                  <a:pt x="12940" y="0"/>
                </a:moveTo>
                <a:cubicBezTo>
                  <a:pt x="8651" y="0"/>
                  <a:pt x="1" y="2276"/>
                  <a:pt x="3657" y="8447"/>
                </a:cubicBezTo>
                <a:cubicBezTo>
                  <a:pt x="3657" y="8447"/>
                  <a:pt x="7028" y="10650"/>
                  <a:pt x="10057" y="10650"/>
                </a:cubicBezTo>
                <a:cubicBezTo>
                  <a:pt x="11292" y="10650"/>
                  <a:pt x="12470" y="10283"/>
                  <a:pt x="13339" y="9252"/>
                </a:cubicBezTo>
                <a:cubicBezTo>
                  <a:pt x="16339" y="5691"/>
                  <a:pt x="16559" y="1594"/>
                  <a:pt x="15047" y="374"/>
                </a:cubicBezTo>
                <a:cubicBezTo>
                  <a:pt x="14753" y="133"/>
                  <a:pt x="13973" y="0"/>
                  <a:pt x="12940" y="0"/>
                </a:cubicBezTo>
                <a:close/>
              </a:path>
            </a:pathLst>
          </a:custGeom>
          <a:solidFill>
            <a:srgbClr val="924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14"/>
          <p:cNvGrpSpPr/>
          <p:nvPr/>
        </p:nvGrpSpPr>
        <p:grpSpPr>
          <a:xfrm rot="2339735">
            <a:off x="-195959" y="3125800"/>
            <a:ext cx="1197497" cy="635388"/>
            <a:chOff x="238125" y="2760550"/>
            <a:chExt cx="528650" cy="280500"/>
          </a:xfrm>
        </p:grpSpPr>
        <p:sp>
          <p:nvSpPr>
            <p:cNvPr id="397" name="Google Shape;397;p14"/>
            <p:cNvSpPr/>
            <p:nvPr/>
          </p:nvSpPr>
          <p:spPr>
            <a:xfrm>
              <a:off x="274700" y="3020300"/>
              <a:ext cx="1850" cy="9150"/>
            </a:xfrm>
            <a:custGeom>
              <a:avLst/>
              <a:gdLst/>
              <a:ahLst/>
              <a:cxnLst/>
              <a:rect l="l" t="t" r="r" b="b"/>
              <a:pathLst>
                <a:path w="74" h="366" extrusionOk="0">
                  <a:moveTo>
                    <a:pt x="74" y="0"/>
                  </a:moveTo>
                  <a:cubicBezTo>
                    <a:pt x="25" y="122"/>
                    <a:pt x="0" y="244"/>
                    <a:pt x="0" y="366"/>
                  </a:cubicBezTo>
                  <a:cubicBezTo>
                    <a:pt x="49" y="244"/>
                    <a:pt x="74" y="122"/>
                    <a:pt x="74" y="0"/>
                  </a:cubicBezTo>
                  <a:close/>
                </a:path>
              </a:pathLst>
            </a:custGeom>
            <a:solidFill>
              <a:srgbClr val="344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77125" y="302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344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14"/>
            <p:cNvGrpSpPr/>
            <p:nvPr/>
          </p:nvGrpSpPr>
          <p:grpSpPr>
            <a:xfrm>
              <a:off x="238125" y="2760550"/>
              <a:ext cx="528650" cy="279275"/>
              <a:chOff x="238125" y="2760550"/>
              <a:chExt cx="528650" cy="279275"/>
            </a:xfrm>
          </p:grpSpPr>
          <p:sp>
            <p:nvSpPr>
              <p:cNvPr id="400" name="Google Shape;400;p14"/>
              <p:cNvSpPr/>
              <p:nvPr/>
            </p:nvSpPr>
            <p:spPr>
              <a:xfrm>
                <a:off x="238125" y="2760550"/>
                <a:ext cx="528650" cy="278050"/>
              </a:xfrm>
              <a:custGeom>
                <a:avLst/>
                <a:gdLst/>
                <a:ahLst/>
                <a:cxnLst/>
                <a:rect l="l" t="t" r="r" b="b"/>
                <a:pathLst>
                  <a:path w="21146" h="11122" extrusionOk="0">
                    <a:moveTo>
                      <a:pt x="11622" y="1778"/>
                    </a:moveTo>
                    <a:lnTo>
                      <a:pt x="11622" y="1778"/>
                    </a:lnTo>
                    <a:cubicBezTo>
                      <a:pt x="11627" y="1780"/>
                      <a:pt x="11631" y="1781"/>
                      <a:pt x="11634" y="1781"/>
                    </a:cubicBezTo>
                    <a:cubicBezTo>
                      <a:pt x="11630" y="1780"/>
                      <a:pt x="11626" y="1779"/>
                      <a:pt x="11622" y="1778"/>
                    </a:cubicBezTo>
                    <a:close/>
                    <a:moveTo>
                      <a:pt x="15975" y="3512"/>
                    </a:moveTo>
                    <a:cubicBezTo>
                      <a:pt x="15975" y="3515"/>
                      <a:pt x="15978" y="3517"/>
                      <a:pt x="15983" y="3518"/>
                    </a:cubicBezTo>
                    <a:lnTo>
                      <a:pt x="15983" y="3518"/>
                    </a:lnTo>
                    <a:cubicBezTo>
                      <a:pt x="15980" y="3516"/>
                      <a:pt x="15978" y="3514"/>
                      <a:pt x="15975" y="3512"/>
                    </a:cubicBezTo>
                    <a:close/>
                    <a:moveTo>
                      <a:pt x="1524" y="10118"/>
                    </a:moveTo>
                    <a:cubicBezTo>
                      <a:pt x="1528" y="10118"/>
                      <a:pt x="1532" y="10119"/>
                      <a:pt x="1537" y="10122"/>
                    </a:cubicBezTo>
                    <a:lnTo>
                      <a:pt x="1508" y="10266"/>
                    </a:lnTo>
                    <a:lnTo>
                      <a:pt x="1508" y="10266"/>
                    </a:lnTo>
                    <a:cubicBezTo>
                      <a:pt x="1519" y="10173"/>
                      <a:pt x="1503" y="10118"/>
                      <a:pt x="1524" y="10118"/>
                    </a:cubicBezTo>
                    <a:close/>
                    <a:moveTo>
                      <a:pt x="10756" y="0"/>
                    </a:moveTo>
                    <a:lnTo>
                      <a:pt x="10756" y="0"/>
                    </a:lnTo>
                    <a:cubicBezTo>
                      <a:pt x="10902" y="24"/>
                      <a:pt x="10853" y="49"/>
                      <a:pt x="10731" y="49"/>
                    </a:cubicBezTo>
                    <a:cubicBezTo>
                      <a:pt x="10549" y="24"/>
                      <a:pt x="10451" y="18"/>
                      <a:pt x="10399" y="18"/>
                    </a:cubicBezTo>
                    <a:cubicBezTo>
                      <a:pt x="10347" y="18"/>
                      <a:pt x="10341" y="24"/>
                      <a:pt x="10341" y="24"/>
                    </a:cubicBezTo>
                    <a:lnTo>
                      <a:pt x="9927" y="24"/>
                    </a:lnTo>
                    <a:cubicBezTo>
                      <a:pt x="9024" y="24"/>
                      <a:pt x="8146" y="171"/>
                      <a:pt x="7317" y="463"/>
                    </a:cubicBezTo>
                    <a:cubicBezTo>
                      <a:pt x="6512" y="756"/>
                      <a:pt x="5756" y="1146"/>
                      <a:pt x="5073" y="1634"/>
                    </a:cubicBezTo>
                    <a:cubicBezTo>
                      <a:pt x="4757" y="1926"/>
                      <a:pt x="4319" y="2243"/>
                      <a:pt x="4050" y="2535"/>
                    </a:cubicBezTo>
                    <a:lnTo>
                      <a:pt x="4050" y="2535"/>
                    </a:lnTo>
                    <a:cubicBezTo>
                      <a:pt x="3877" y="2706"/>
                      <a:pt x="3369" y="3198"/>
                      <a:pt x="2927" y="3756"/>
                    </a:cubicBezTo>
                    <a:cubicBezTo>
                      <a:pt x="2537" y="4195"/>
                      <a:pt x="2195" y="4658"/>
                      <a:pt x="1902" y="5171"/>
                    </a:cubicBezTo>
                    <a:lnTo>
                      <a:pt x="1951" y="5097"/>
                    </a:lnTo>
                    <a:lnTo>
                      <a:pt x="1951" y="5097"/>
                    </a:lnTo>
                    <a:cubicBezTo>
                      <a:pt x="1829" y="5317"/>
                      <a:pt x="1683" y="5536"/>
                      <a:pt x="1512" y="5707"/>
                    </a:cubicBezTo>
                    <a:cubicBezTo>
                      <a:pt x="1610" y="5707"/>
                      <a:pt x="1463" y="6049"/>
                      <a:pt x="1390" y="6171"/>
                    </a:cubicBezTo>
                    <a:cubicBezTo>
                      <a:pt x="1341" y="6268"/>
                      <a:pt x="1268" y="6439"/>
                      <a:pt x="1219" y="6634"/>
                    </a:cubicBezTo>
                    <a:cubicBezTo>
                      <a:pt x="1146" y="6805"/>
                      <a:pt x="1073" y="7024"/>
                      <a:pt x="1000" y="7171"/>
                    </a:cubicBezTo>
                    <a:lnTo>
                      <a:pt x="976" y="7146"/>
                    </a:lnTo>
                    <a:cubicBezTo>
                      <a:pt x="902" y="7439"/>
                      <a:pt x="683" y="7975"/>
                      <a:pt x="634" y="8171"/>
                    </a:cubicBezTo>
                    <a:cubicBezTo>
                      <a:pt x="390" y="8780"/>
                      <a:pt x="220" y="9390"/>
                      <a:pt x="146" y="10049"/>
                    </a:cubicBezTo>
                    <a:cubicBezTo>
                      <a:pt x="146" y="10049"/>
                      <a:pt x="98" y="10146"/>
                      <a:pt x="73" y="10244"/>
                    </a:cubicBezTo>
                    <a:lnTo>
                      <a:pt x="24" y="10390"/>
                    </a:lnTo>
                    <a:lnTo>
                      <a:pt x="0" y="10463"/>
                    </a:lnTo>
                    <a:lnTo>
                      <a:pt x="0" y="10536"/>
                    </a:lnTo>
                    <a:cubicBezTo>
                      <a:pt x="195" y="10658"/>
                      <a:pt x="390" y="10756"/>
                      <a:pt x="610" y="10805"/>
                    </a:cubicBezTo>
                    <a:cubicBezTo>
                      <a:pt x="691" y="10836"/>
                      <a:pt x="776" y="10851"/>
                      <a:pt x="859" y="10851"/>
                    </a:cubicBezTo>
                    <a:cubicBezTo>
                      <a:pt x="1102" y="10851"/>
                      <a:pt x="1336" y="10723"/>
                      <a:pt x="1463" y="10488"/>
                    </a:cubicBezTo>
                    <a:lnTo>
                      <a:pt x="1488" y="10512"/>
                    </a:lnTo>
                    <a:cubicBezTo>
                      <a:pt x="1488" y="10488"/>
                      <a:pt x="1488" y="10463"/>
                      <a:pt x="1488" y="10439"/>
                    </a:cubicBezTo>
                    <a:lnTo>
                      <a:pt x="1488" y="10366"/>
                    </a:lnTo>
                    <a:cubicBezTo>
                      <a:pt x="1491" y="10356"/>
                      <a:pt x="1493" y="10346"/>
                      <a:pt x="1495" y="10337"/>
                    </a:cubicBezTo>
                    <a:lnTo>
                      <a:pt x="1495" y="10337"/>
                    </a:lnTo>
                    <a:cubicBezTo>
                      <a:pt x="1509" y="10287"/>
                      <a:pt x="1518" y="10268"/>
                      <a:pt x="1524" y="10268"/>
                    </a:cubicBezTo>
                    <a:cubicBezTo>
                      <a:pt x="1537" y="10268"/>
                      <a:pt x="1537" y="10344"/>
                      <a:pt x="1537" y="10390"/>
                    </a:cubicBezTo>
                    <a:cubicBezTo>
                      <a:pt x="1561" y="10317"/>
                      <a:pt x="1561" y="10244"/>
                      <a:pt x="1585" y="10171"/>
                    </a:cubicBezTo>
                    <a:cubicBezTo>
                      <a:pt x="1585" y="10166"/>
                      <a:pt x="1584" y="10164"/>
                      <a:pt x="1583" y="10164"/>
                    </a:cubicBezTo>
                    <a:cubicBezTo>
                      <a:pt x="1577" y="10164"/>
                      <a:pt x="1561" y="10200"/>
                      <a:pt x="1561" y="10219"/>
                    </a:cubicBezTo>
                    <a:cubicBezTo>
                      <a:pt x="1537" y="10097"/>
                      <a:pt x="1561" y="10000"/>
                      <a:pt x="1585" y="9878"/>
                    </a:cubicBezTo>
                    <a:cubicBezTo>
                      <a:pt x="1634" y="9683"/>
                      <a:pt x="1634" y="9878"/>
                      <a:pt x="1683" y="9658"/>
                    </a:cubicBezTo>
                    <a:cubicBezTo>
                      <a:pt x="1976" y="8536"/>
                      <a:pt x="2415" y="7463"/>
                      <a:pt x="3000" y="6488"/>
                    </a:cubicBezTo>
                    <a:cubicBezTo>
                      <a:pt x="3024" y="6488"/>
                      <a:pt x="3000" y="6488"/>
                      <a:pt x="3000" y="6512"/>
                    </a:cubicBezTo>
                    <a:cubicBezTo>
                      <a:pt x="3073" y="6366"/>
                      <a:pt x="3146" y="6219"/>
                      <a:pt x="3244" y="6073"/>
                    </a:cubicBezTo>
                    <a:cubicBezTo>
                      <a:pt x="3317" y="5927"/>
                      <a:pt x="3415" y="5805"/>
                      <a:pt x="3488" y="5658"/>
                    </a:cubicBezTo>
                    <a:cubicBezTo>
                      <a:pt x="3512" y="5610"/>
                      <a:pt x="3561" y="5585"/>
                      <a:pt x="3610" y="5561"/>
                    </a:cubicBezTo>
                    <a:cubicBezTo>
                      <a:pt x="3585" y="5561"/>
                      <a:pt x="3658" y="5488"/>
                      <a:pt x="3732" y="5341"/>
                    </a:cubicBezTo>
                    <a:cubicBezTo>
                      <a:pt x="3829" y="5219"/>
                      <a:pt x="3951" y="5024"/>
                      <a:pt x="4097" y="4854"/>
                    </a:cubicBezTo>
                    <a:cubicBezTo>
                      <a:pt x="4244" y="4683"/>
                      <a:pt x="4390" y="4512"/>
                      <a:pt x="4512" y="4366"/>
                    </a:cubicBezTo>
                    <a:cubicBezTo>
                      <a:pt x="4610" y="4244"/>
                      <a:pt x="4707" y="4171"/>
                      <a:pt x="4707" y="4146"/>
                    </a:cubicBezTo>
                    <a:lnTo>
                      <a:pt x="4683" y="4098"/>
                    </a:lnTo>
                    <a:cubicBezTo>
                      <a:pt x="4927" y="3854"/>
                      <a:pt x="4805" y="4073"/>
                      <a:pt x="5000" y="3829"/>
                    </a:cubicBezTo>
                    <a:cubicBezTo>
                      <a:pt x="5049" y="3732"/>
                      <a:pt x="5122" y="3658"/>
                      <a:pt x="5219" y="3585"/>
                    </a:cubicBezTo>
                    <a:cubicBezTo>
                      <a:pt x="5317" y="3537"/>
                      <a:pt x="5390" y="3463"/>
                      <a:pt x="5463" y="3366"/>
                    </a:cubicBezTo>
                    <a:cubicBezTo>
                      <a:pt x="5463" y="3366"/>
                      <a:pt x="5553" y="3312"/>
                      <a:pt x="5578" y="3312"/>
                    </a:cubicBezTo>
                    <a:cubicBezTo>
                      <a:pt x="5583" y="3312"/>
                      <a:pt x="5585" y="3314"/>
                      <a:pt x="5585" y="3317"/>
                    </a:cubicBezTo>
                    <a:cubicBezTo>
                      <a:pt x="5585" y="3244"/>
                      <a:pt x="5707" y="3195"/>
                      <a:pt x="5780" y="3122"/>
                    </a:cubicBezTo>
                    <a:cubicBezTo>
                      <a:pt x="5780" y="3114"/>
                      <a:pt x="5775" y="3111"/>
                      <a:pt x="5767" y="3111"/>
                    </a:cubicBezTo>
                    <a:cubicBezTo>
                      <a:pt x="5751" y="3111"/>
                      <a:pt x="5723" y="3122"/>
                      <a:pt x="5707" y="3122"/>
                    </a:cubicBezTo>
                    <a:lnTo>
                      <a:pt x="5780" y="3049"/>
                    </a:lnTo>
                    <a:lnTo>
                      <a:pt x="5878" y="2976"/>
                    </a:lnTo>
                    <a:cubicBezTo>
                      <a:pt x="5905" y="2967"/>
                      <a:pt x="5925" y="2961"/>
                      <a:pt x="5937" y="2961"/>
                    </a:cubicBezTo>
                    <a:cubicBezTo>
                      <a:pt x="5959" y="2961"/>
                      <a:pt x="5958" y="2978"/>
                      <a:pt x="5927" y="3024"/>
                    </a:cubicBezTo>
                    <a:lnTo>
                      <a:pt x="6171" y="2829"/>
                    </a:lnTo>
                    <a:lnTo>
                      <a:pt x="6561" y="2585"/>
                    </a:lnTo>
                    <a:cubicBezTo>
                      <a:pt x="6902" y="2390"/>
                      <a:pt x="7268" y="2220"/>
                      <a:pt x="7634" y="2073"/>
                    </a:cubicBezTo>
                    <a:cubicBezTo>
                      <a:pt x="7975" y="1927"/>
                      <a:pt x="8341" y="1829"/>
                      <a:pt x="8732" y="1756"/>
                    </a:cubicBezTo>
                    <a:cubicBezTo>
                      <a:pt x="8878" y="1707"/>
                      <a:pt x="9024" y="1707"/>
                      <a:pt x="9171" y="1683"/>
                    </a:cubicBezTo>
                    <a:lnTo>
                      <a:pt x="9463" y="1659"/>
                    </a:lnTo>
                    <a:cubicBezTo>
                      <a:pt x="9390" y="1634"/>
                      <a:pt x="9219" y="1659"/>
                      <a:pt x="9146" y="1610"/>
                    </a:cubicBezTo>
                    <a:cubicBezTo>
                      <a:pt x="9219" y="1585"/>
                      <a:pt x="9274" y="1585"/>
                      <a:pt x="9320" y="1585"/>
                    </a:cubicBezTo>
                    <a:cubicBezTo>
                      <a:pt x="9366" y="1585"/>
                      <a:pt x="9402" y="1585"/>
                      <a:pt x="9439" y="1561"/>
                    </a:cubicBezTo>
                    <a:cubicBezTo>
                      <a:pt x="9488" y="1610"/>
                      <a:pt x="9561" y="1610"/>
                      <a:pt x="9658" y="1610"/>
                    </a:cubicBezTo>
                    <a:cubicBezTo>
                      <a:pt x="9732" y="1610"/>
                      <a:pt x="9829" y="1634"/>
                      <a:pt x="9902" y="1659"/>
                    </a:cubicBezTo>
                    <a:lnTo>
                      <a:pt x="9951" y="1610"/>
                    </a:lnTo>
                    <a:lnTo>
                      <a:pt x="10024" y="1659"/>
                    </a:lnTo>
                    <a:lnTo>
                      <a:pt x="10488" y="1659"/>
                    </a:lnTo>
                    <a:lnTo>
                      <a:pt x="10853" y="1707"/>
                    </a:lnTo>
                    <a:cubicBezTo>
                      <a:pt x="11117" y="1707"/>
                      <a:pt x="11381" y="1731"/>
                      <a:pt x="11622" y="1778"/>
                    </a:cubicBezTo>
                    <a:lnTo>
                      <a:pt x="11622" y="1778"/>
                    </a:lnTo>
                    <a:cubicBezTo>
                      <a:pt x="11593" y="1769"/>
                      <a:pt x="11549" y="1732"/>
                      <a:pt x="11634" y="1732"/>
                    </a:cubicBezTo>
                    <a:cubicBezTo>
                      <a:pt x="11634" y="1781"/>
                      <a:pt x="11902" y="1732"/>
                      <a:pt x="11951" y="1805"/>
                    </a:cubicBezTo>
                    <a:cubicBezTo>
                      <a:pt x="12016" y="1805"/>
                      <a:pt x="12168" y="1848"/>
                      <a:pt x="12233" y="1848"/>
                    </a:cubicBezTo>
                    <a:cubicBezTo>
                      <a:pt x="12265" y="1848"/>
                      <a:pt x="12276" y="1837"/>
                      <a:pt x="12244" y="1805"/>
                    </a:cubicBezTo>
                    <a:lnTo>
                      <a:pt x="12244" y="1805"/>
                    </a:lnTo>
                    <a:cubicBezTo>
                      <a:pt x="12292" y="1829"/>
                      <a:pt x="12366" y="1854"/>
                      <a:pt x="12414" y="1878"/>
                    </a:cubicBezTo>
                    <a:cubicBezTo>
                      <a:pt x="12463" y="1902"/>
                      <a:pt x="12488" y="1902"/>
                      <a:pt x="12414" y="1902"/>
                    </a:cubicBezTo>
                    <a:cubicBezTo>
                      <a:pt x="12488" y="1927"/>
                      <a:pt x="12561" y="1951"/>
                      <a:pt x="12658" y="1976"/>
                    </a:cubicBezTo>
                    <a:lnTo>
                      <a:pt x="12536" y="1927"/>
                    </a:lnTo>
                    <a:lnTo>
                      <a:pt x="12536" y="1927"/>
                    </a:lnTo>
                    <a:cubicBezTo>
                      <a:pt x="12683" y="1951"/>
                      <a:pt x="12805" y="2000"/>
                      <a:pt x="12902" y="2024"/>
                    </a:cubicBezTo>
                    <a:cubicBezTo>
                      <a:pt x="13024" y="2073"/>
                      <a:pt x="13122" y="2098"/>
                      <a:pt x="13219" y="2098"/>
                    </a:cubicBezTo>
                    <a:lnTo>
                      <a:pt x="13122" y="2049"/>
                    </a:lnTo>
                    <a:lnTo>
                      <a:pt x="13122" y="2049"/>
                    </a:lnTo>
                    <a:cubicBezTo>
                      <a:pt x="13292" y="2098"/>
                      <a:pt x="13439" y="2146"/>
                      <a:pt x="13488" y="2220"/>
                    </a:cubicBezTo>
                    <a:lnTo>
                      <a:pt x="13414" y="2195"/>
                    </a:lnTo>
                    <a:lnTo>
                      <a:pt x="13317" y="2195"/>
                    </a:lnTo>
                    <a:cubicBezTo>
                      <a:pt x="13463" y="2220"/>
                      <a:pt x="13561" y="2268"/>
                      <a:pt x="13683" y="2317"/>
                    </a:cubicBezTo>
                    <a:cubicBezTo>
                      <a:pt x="13805" y="2366"/>
                      <a:pt x="13902" y="2390"/>
                      <a:pt x="14024" y="2439"/>
                    </a:cubicBezTo>
                    <a:lnTo>
                      <a:pt x="13902" y="2415"/>
                    </a:lnTo>
                    <a:lnTo>
                      <a:pt x="13902" y="2415"/>
                    </a:lnTo>
                    <a:cubicBezTo>
                      <a:pt x="13975" y="2439"/>
                      <a:pt x="14146" y="2488"/>
                      <a:pt x="14341" y="2585"/>
                    </a:cubicBezTo>
                    <a:cubicBezTo>
                      <a:pt x="14439" y="2610"/>
                      <a:pt x="14561" y="2683"/>
                      <a:pt x="14658" y="2732"/>
                    </a:cubicBezTo>
                    <a:cubicBezTo>
                      <a:pt x="14780" y="2780"/>
                      <a:pt x="14878" y="2829"/>
                      <a:pt x="15000" y="2902"/>
                    </a:cubicBezTo>
                    <a:cubicBezTo>
                      <a:pt x="15219" y="3024"/>
                      <a:pt x="15439" y="3146"/>
                      <a:pt x="15634" y="3268"/>
                    </a:cubicBezTo>
                    <a:cubicBezTo>
                      <a:pt x="15805" y="3366"/>
                      <a:pt x="15926" y="3463"/>
                      <a:pt x="16024" y="3512"/>
                    </a:cubicBezTo>
                    <a:lnTo>
                      <a:pt x="15926" y="3390"/>
                    </a:lnTo>
                    <a:lnTo>
                      <a:pt x="16048" y="3439"/>
                    </a:lnTo>
                    <a:cubicBezTo>
                      <a:pt x="16094" y="3462"/>
                      <a:pt x="16118" y="3485"/>
                      <a:pt x="16161" y="3507"/>
                    </a:cubicBezTo>
                    <a:lnTo>
                      <a:pt x="16161" y="3507"/>
                    </a:lnTo>
                    <a:cubicBezTo>
                      <a:pt x="16155" y="3506"/>
                      <a:pt x="16147" y="3505"/>
                      <a:pt x="16138" y="3505"/>
                    </a:cubicBezTo>
                    <a:cubicBezTo>
                      <a:pt x="16097" y="3505"/>
                      <a:pt x="16029" y="3519"/>
                      <a:pt x="15995" y="3519"/>
                    </a:cubicBezTo>
                    <a:cubicBezTo>
                      <a:pt x="15990" y="3519"/>
                      <a:pt x="15986" y="3519"/>
                      <a:pt x="15983" y="3518"/>
                    </a:cubicBezTo>
                    <a:lnTo>
                      <a:pt x="15983" y="3518"/>
                    </a:lnTo>
                    <a:cubicBezTo>
                      <a:pt x="16516" y="3956"/>
                      <a:pt x="16977" y="4441"/>
                      <a:pt x="17390" y="4976"/>
                    </a:cubicBezTo>
                    <a:cubicBezTo>
                      <a:pt x="17804" y="5488"/>
                      <a:pt x="18170" y="6073"/>
                      <a:pt x="18439" y="6683"/>
                    </a:cubicBezTo>
                    <a:cubicBezTo>
                      <a:pt x="18471" y="6770"/>
                      <a:pt x="18470" y="6794"/>
                      <a:pt x="18456" y="6794"/>
                    </a:cubicBezTo>
                    <a:cubicBezTo>
                      <a:pt x="18440" y="6794"/>
                      <a:pt x="18403" y="6756"/>
                      <a:pt x="18390" y="6756"/>
                    </a:cubicBezTo>
                    <a:cubicBezTo>
                      <a:pt x="18512" y="6975"/>
                      <a:pt x="18487" y="6829"/>
                      <a:pt x="18561" y="7024"/>
                    </a:cubicBezTo>
                    <a:cubicBezTo>
                      <a:pt x="18568" y="7047"/>
                      <a:pt x="18569" y="7056"/>
                      <a:pt x="18565" y="7056"/>
                    </a:cubicBezTo>
                    <a:cubicBezTo>
                      <a:pt x="18556" y="7056"/>
                      <a:pt x="18528" y="7017"/>
                      <a:pt x="18512" y="7000"/>
                    </a:cubicBezTo>
                    <a:lnTo>
                      <a:pt x="18512" y="7000"/>
                    </a:lnTo>
                    <a:cubicBezTo>
                      <a:pt x="18561" y="7097"/>
                      <a:pt x="18585" y="7171"/>
                      <a:pt x="18609" y="7171"/>
                    </a:cubicBezTo>
                    <a:cubicBezTo>
                      <a:pt x="18561" y="7049"/>
                      <a:pt x="18634" y="7097"/>
                      <a:pt x="18658" y="7024"/>
                    </a:cubicBezTo>
                    <a:lnTo>
                      <a:pt x="18707" y="7171"/>
                    </a:lnTo>
                    <a:cubicBezTo>
                      <a:pt x="18731" y="7219"/>
                      <a:pt x="18756" y="7293"/>
                      <a:pt x="18756" y="7293"/>
                    </a:cubicBezTo>
                    <a:lnTo>
                      <a:pt x="18731" y="7293"/>
                    </a:lnTo>
                    <a:cubicBezTo>
                      <a:pt x="18829" y="7414"/>
                      <a:pt x="18902" y="7536"/>
                      <a:pt x="18951" y="7683"/>
                    </a:cubicBezTo>
                    <a:cubicBezTo>
                      <a:pt x="19122" y="8146"/>
                      <a:pt x="19243" y="8634"/>
                      <a:pt x="19365" y="9122"/>
                    </a:cubicBezTo>
                    <a:cubicBezTo>
                      <a:pt x="19341" y="9122"/>
                      <a:pt x="19317" y="9024"/>
                      <a:pt x="19268" y="8927"/>
                    </a:cubicBezTo>
                    <a:lnTo>
                      <a:pt x="19268" y="8927"/>
                    </a:lnTo>
                    <a:cubicBezTo>
                      <a:pt x="19292" y="9000"/>
                      <a:pt x="19317" y="9073"/>
                      <a:pt x="19317" y="9146"/>
                    </a:cubicBezTo>
                    <a:cubicBezTo>
                      <a:pt x="19317" y="9126"/>
                      <a:pt x="19319" y="9118"/>
                      <a:pt x="19322" y="9118"/>
                    </a:cubicBezTo>
                    <a:cubicBezTo>
                      <a:pt x="19336" y="9118"/>
                      <a:pt x="19374" y="9263"/>
                      <a:pt x="19386" y="9263"/>
                    </a:cubicBezTo>
                    <a:cubicBezTo>
                      <a:pt x="19388" y="9263"/>
                      <a:pt x="19390" y="9257"/>
                      <a:pt x="19390" y="9244"/>
                    </a:cubicBezTo>
                    <a:cubicBezTo>
                      <a:pt x="19536" y="9585"/>
                      <a:pt x="19536" y="10049"/>
                      <a:pt x="19658" y="10341"/>
                    </a:cubicBezTo>
                    <a:cubicBezTo>
                      <a:pt x="19683" y="10341"/>
                      <a:pt x="20024" y="10488"/>
                      <a:pt x="20390" y="10610"/>
                    </a:cubicBezTo>
                    <a:cubicBezTo>
                      <a:pt x="20715" y="10749"/>
                      <a:pt x="21039" y="10866"/>
                      <a:pt x="21112" y="10877"/>
                    </a:cubicBezTo>
                    <a:lnTo>
                      <a:pt x="21112" y="10877"/>
                    </a:lnTo>
                    <a:cubicBezTo>
                      <a:pt x="21109" y="10846"/>
                      <a:pt x="21104" y="10814"/>
                      <a:pt x="21097" y="10780"/>
                    </a:cubicBezTo>
                    <a:lnTo>
                      <a:pt x="21048" y="10780"/>
                    </a:lnTo>
                    <a:cubicBezTo>
                      <a:pt x="21000" y="10536"/>
                      <a:pt x="21073" y="10707"/>
                      <a:pt x="21048" y="10463"/>
                    </a:cubicBezTo>
                    <a:cubicBezTo>
                      <a:pt x="21097" y="10463"/>
                      <a:pt x="21122" y="10683"/>
                      <a:pt x="21146" y="10878"/>
                    </a:cubicBezTo>
                    <a:cubicBezTo>
                      <a:pt x="21146" y="10731"/>
                      <a:pt x="21146" y="10585"/>
                      <a:pt x="21097" y="10439"/>
                    </a:cubicBezTo>
                    <a:cubicBezTo>
                      <a:pt x="21097" y="10268"/>
                      <a:pt x="21146" y="10439"/>
                      <a:pt x="21122" y="10244"/>
                    </a:cubicBezTo>
                    <a:cubicBezTo>
                      <a:pt x="21073" y="10073"/>
                      <a:pt x="21048" y="9902"/>
                      <a:pt x="21048" y="9732"/>
                    </a:cubicBezTo>
                    <a:cubicBezTo>
                      <a:pt x="21000" y="9317"/>
                      <a:pt x="20853" y="9122"/>
                      <a:pt x="20804" y="8732"/>
                    </a:cubicBezTo>
                    <a:lnTo>
                      <a:pt x="20804" y="8732"/>
                    </a:lnTo>
                    <a:lnTo>
                      <a:pt x="20829" y="8780"/>
                    </a:lnTo>
                    <a:cubicBezTo>
                      <a:pt x="20829" y="8634"/>
                      <a:pt x="20731" y="8390"/>
                      <a:pt x="20682" y="8146"/>
                    </a:cubicBezTo>
                    <a:cubicBezTo>
                      <a:pt x="20682" y="8188"/>
                      <a:pt x="20682" y="8231"/>
                      <a:pt x="20673" y="8231"/>
                    </a:cubicBezTo>
                    <a:cubicBezTo>
                      <a:pt x="20666" y="8231"/>
                      <a:pt x="20654" y="8208"/>
                      <a:pt x="20634" y="8146"/>
                    </a:cubicBezTo>
                    <a:cubicBezTo>
                      <a:pt x="20585" y="7878"/>
                      <a:pt x="20512" y="7707"/>
                      <a:pt x="20463" y="7488"/>
                    </a:cubicBezTo>
                    <a:lnTo>
                      <a:pt x="20414" y="7414"/>
                    </a:lnTo>
                    <a:cubicBezTo>
                      <a:pt x="20390" y="7366"/>
                      <a:pt x="20365" y="7317"/>
                      <a:pt x="20365" y="7317"/>
                    </a:cubicBezTo>
                    <a:cubicBezTo>
                      <a:pt x="20048" y="6390"/>
                      <a:pt x="19609" y="5512"/>
                      <a:pt x="19073" y="4707"/>
                    </a:cubicBezTo>
                    <a:cubicBezTo>
                      <a:pt x="18756" y="4219"/>
                      <a:pt x="18390" y="3756"/>
                      <a:pt x="18000" y="3341"/>
                    </a:cubicBezTo>
                    <a:cubicBezTo>
                      <a:pt x="17707" y="3024"/>
                      <a:pt x="17414" y="2756"/>
                      <a:pt x="17122" y="2512"/>
                    </a:cubicBezTo>
                    <a:lnTo>
                      <a:pt x="17146" y="2512"/>
                    </a:lnTo>
                    <a:cubicBezTo>
                      <a:pt x="16780" y="2220"/>
                      <a:pt x="16414" y="1951"/>
                      <a:pt x="16024" y="1707"/>
                    </a:cubicBezTo>
                    <a:cubicBezTo>
                      <a:pt x="15536" y="1390"/>
                      <a:pt x="15048" y="1146"/>
                      <a:pt x="14512" y="927"/>
                    </a:cubicBezTo>
                    <a:cubicBezTo>
                      <a:pt x="13561" y="512"/>
                      <a:pt x="12561" y="268"/>
                      <a:pt x="11561" y="146"/>
                    </a:cubicBezTo>
                    <a:cubicBezTo>
                      <a:pt x="11292" y="73"/>
                      <a:pt x="11024" y="24"/>
                      <a:pt x="10756" y="0"/>
                    </a:cubicBezTo>
                    <a:close/>
                    <a:moveTo>
                      <a:pt x="21112" y="10877"/>
                    </a:moveTo>
                    <a:cubicBezTo>
                      <a:pt x="21122" y="10958"/>
                      <a:pt x="21122" y="11034"/>
                      <a:pt x="21122" y="11122"/>
                    </a:cubicBezTo>
                    <a:cubicBezTo>
                      <a:pt x="21122" y="11049"/>
                      <a:pt x="21122" y="10951"/>
                      <a:pt x="21122" y="10878"/>
                    </a:cubicBezTo>
                    <a:cubicBezTo>
                      <a:pt x="21119" y="10878"/>
                      <a:pt x="21116" y="10878"/>
                      <a:pt x="21112" y="10877"/>
                    </a:cubicBezTo>
                    <a:close/>
                  </a:path>
                </a:pathLst>
              </a:custGeom>
              <a:solidFill>
                <a:srgbClr val="E765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4"/>
              <p:cNvSpPr/>
              <p:nvPr/>
            </p:nvSpPr>
            <p:spPr>
              <a:xfrm>
                <a:off x="338100" y="3028825"/>
                <a:ext cx="24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269" extrusionOk="0">
                    <a:moveTo>
                      <a:pt x="98" y="0"/>
                    </a:moveTo>
                    <a:cubicBezTo>
                      <a:pt x="50" y="74"/>
                      <a:pt x="1" y="171"/>
                      <a:pt x="1" y="269"/>
                    </a:cubicBezTo>
                    <a:cubicBezTo>
                      <a:pt x="50" y="196"/>
                      <a:pt x="74" y="98"/>
                      <a:pt x="98" y="0"/>
                    </a:cubicBezTo>
                    <a:close/>
                  </a:path>
                </a:pathLst>
              </a:custGeom>
              <a:solidFill>
                <a:srgbClr val="F7A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4"/>
              <p:cNvSpPr/>
              <p:nvPr/>
            </p:nvSpPr>
            <p:spPr>
              <a:xfrm>
                <a:off x="340550" y="302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A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302750" y="2832500"/>
                <a:ext cx="398800" cy="207325"/>
              </a:xfrm>
              <a:custGeom>
                <a:avLst/>
                <a:gdLst/>
                <a:ahLst/>
                <a:cxnLst/>
                <a:rect l="l" t="t" r="r" b="b"/>
                <a:pathLst>
                  <a:path w="15952" h="8293" extrusionOk="0">
                    <a:moveTo>
                      <a:pt x="8594" y="1702"/>
                    </a:moveTo>
                    <a:cubicBezTo>
                      <a:pt x="8599" y="1705"/>
                      <a:pt x="8605" y="1707"/>
                      <a:pt x="8610" y="1707"/>
                    </a:cubicBezTo>
                    <a:cubicBezTo>
                      <a:pt x="8604" y="1705"/>
                      <a:pt x="8599" y="1704"/>
                      <a:pt x="8594" y="1702"/>
                    </a:cubicBezTo>
                    <a:close/>
                    <a:moveTo>
                      <a:pt x="4624" y="2600"/>
                    </a:moveTo>
                    <a:cubicBezTo>
                      <a:pt x="4619" y="2604"/>
                      <a:pt x="4614" y="2607"/>
                      <a:pt x="4610" y="2610"/>
                    </a:cubicBezTo>
                    <a:cubicBezTo>
                      <a:pt x="4616" y="2607"/>
                      <a:pt x="4621" y="2603"/>
                      <a:pt x="4624" y="2600"/>
                    </a:cubicBezTo>
                    <a:close/>
                    <a:moveTo>
                      <a:pt x="11683" y="2951"/>
                    </a:moveTo>
                    <a:cubicBezTo>
                      <a:pt x="11683" y="2954"/>
                      <a:pt x="11685" y="2956"/>
                      <a:pt x="11690" y="2956"/>
                    </a:cubicBezTo>
                    <a:lnTo>
                      <a:pt x="11690" y="2956"/>
                    </a:lnTo>
                    <a:cubicBezTo>
                      <a:pt x="11687" y="2954"/>
                      <a:pt x="11685" y="2953"/>
                      <a:pt x="11683" y="2951"/>
                    </a:cubicBezTo>
                    <a:close/>
                    <a:moveTo>
                      <a:pt x="1415" y="3829"/>
                    </a:moveTo>
                    <a:lnTo>
                      <a:pt x="1391" y="3878"/>
                    </a:lnTo>
                    <a:lnTo>
                      <a:pt x="1391" y="3878"/>
                    </a:lnTo>
                    <a:cubicBezTo>
                      <a:pt x="1398" y="3862"/>
                      <a:pt x="1406" y="3847"/>
                      <a:pt x="1414" y="3831"/>
                    </a:cubicBezTo>
                    <a:lnTo>
                      <a:pt x="1414" y="3831"/>
                    </a:lnTo>
                    <a:cubicBezTo>
                      <a:pt x="1414" y="3830"/>
                      <a:pt x="1415" y="3830"/>
                      <a:pt x="1415" y="3829"/>
                    </a:cubicBezTo>
                    <a:close/>
                    <a:moveTo>
                      <a:pt x="2596" y="5025"/>
                    </a:moveTo>
                    <a:cubicBezTo>
                      <a:pt x="2595" y="5026"/>
                      <a:pt x="2595" y="5027"/>
                      <a:pt x="2594" y="5028"/>
                    </a:cubicBezTo>
                    <a:lnTo>
                      <a:pt x="2594" y="5028"/>
                    </a:lnTo>
                    <a:cubicBezTo>
                      <a:pt x="2596" y="5026"/>
                      <a:pt x="2597" y="5025"/>
                      <a:pt x="2596" y="5025"/>
                    </a:cubicBezTo>
                    <a:close/>
                    <a:moveTo>
                      <a:pt x="2594" y="5028"/>
                    </a:moveTo>
                    <a:cubicBezTo>
                      <a:pt x="2591" y="5031"/>
                      <a:pt x="2586" y="5037"/>
                      <a:pt x="2586" y="5049"/>
                    </a:cubicBezTo>
                    <a:cubicBezTo>
                      <a:pt x="2588" y="5042"/>
                      <a:pt x="2591" y="5035"/>
                      <a:pt x="2594" y="5028"/>
                    </a:cubicBezTo>
                    <a:close/>
                    <a:moveTo>
                      <a:pt x="1505" y="7629"/>
                    </a:moveTo>
                    <a:cubicBezTo>
                      <a:pt x="1507" y="7629"/>
                      <a:pt x="1509" y="7631"/>
                      <a:pt x="1512" y="7634"/>
                    </a:cubicBezTo>
                    <a:lnTo>
                      <a:pt x="1499" y="7728"/>
                    </a:lnTo>
                    <a:lnTo>
                      <a:pt x="1499" y="7728"/>
                    </a:lnTo>
                    <a:cubicBezTo>
                      <a:pt x="1502" y="7664"/>
                      <a:pt x="1497" y="7629"/>
                      <a:pt x="1505" y="7629"/>
                    </a:cubicBezTo>
                    <a:close/>
                    <a:moveTo>
                      <a:pt x="8000" y="0"/>
                    </a:moveTo>
                    <a:cubicBezTo>
                      <a:pt x="8098" y="0"/>
                      <a:pt x="8049" y="24"/>
                      <a:pt x="7976" y="24"/>
                    </a:cubicBezTo>
                    <a:cubicBezTo>
                      <a:pt x="7878" y="16"/>
                      <a:pt x="7813" y="14"/>
                      <a:pt x="7770" y="14"/>
                    </a:cubicBezTo>
                    <a:cubicBezTo>
                      <a:pt x="7683" y="14"/>
                      <a:pt x="7683" y="24"/>
                      <a:pt x="7683" y="24"/>
                    </a:cubicBezTo>
                    <a:cubicBezTo>
                      <a:pt x="7683" y="24"/>
                      <a:pt x="7659" y="49"/>
                      <a:pt x="7366" y="73"/>
                    </a:cubicBezTo>
                    <a:cubicBezTo>
                      <a:pt x="7195" y="73"/>
                      <a:pt x="6927" y="98"/>
                      <a:pt x="6586" y="146"/>
                    </a:cubicBezTo>
                    <a:cubicBezTo>
                      <a:pt x="6415" y="171"/>
                      <a:pt x="6220" y="220"/>
                      <a:pt x="6025" y="244"/>
                    </a:cubicBezTo>
                    <a:lnTo>
                      <a:pt x="5439" y="415"/>
                    </a:lnTo>
                    <a:lnTo>
                      <a:pt x="4903" y="634"/>
                    </a:lnTo>
                    <a:cubicBezTo>
                      <a:pt x="4708" y="707"/>
                      <a:pt x="4561" y="780"/>
                      <a:pt x="4415" y="854"/>
                    </a:cubicBezTo>
                    <a:cubicBezTo>
                      <a:pt x="4269" y="927"/>
                      <a:pt x="4147" y="1000"/>
                      <a:pt x="4025" y="1073"/>
                    </a:cubicBezTo>
                    <a:lnTo>
                      <a:pt x="3756" y="1244"/>
                    </a:lnTo>
                    <a:cubicBezTo>
                      <a:pt x="3515" y="1485"/>
                      <a:pt x="3178" y="1679"/>
                      <a:pt x="2982" y="1920"/>
                    </a:cubicBezTo>
                    <a:lnTo>
                      <a:pt x="2982" y="1920"/>
                    </a:lnTo>
                    <a:cubicBezTo>
                      <a:pt x="2672" y="2207"/>
                      <a:pt x="2385" y="2494"/>
                      <a:pt x="2122" y="2805"/>
                    </a:cubicBezTo>
                    <a:cubicBezTo>
                      <a:pt x="2049" y="2927"/>
                      <a:pt x="1951" y="3024"/>
                      <a:pt x="1878" y="3122"/>
                    </a:cubicBezTo>
                    <a:cubicBezTo>
                      <a:pt x="1781" y="3244"/>
                      <a:pt x="1708" y="3341"/>
                      <a:pt x="1659" y="3439"/>
                    </a:cubicBezTo>
                    <a:cubicBezTo>
                      <a:pt x="1550" y="3570"/>
                      <a:pt x="1480" y="3700"/>
                      <a:pt x="1414" y="3831"/>
                    </a:cubicBezTo>
                    <a:lnTo>
                      <a:pt x="1414" y="3831"/>
                    </a:lnTo>
                    <a:cubicBezTo>
                      <a:pt x="1268" y="4146"/>
                      <a:pt x="1244" y="4073"/>
                      <a:pt x="1098" y="4293"/>
                    </a:cubicBezTo>
                    <a:cubicBezTo>
                      <a:pt x="1171" y="4293"/>
                      <a:pt x="1073" y="4561"/>
                      <a:pt x="1049" y="4658"/>
                    </a:cubicBezTo>
                    <a:cubicBezTo>
                      <a:pt x="976" y="4805"/>
                      <a:pt x="878" y="5146"/>
                      <a:pt x="781" y="5390"/>
                    </a:cubicBezTo>
                    <a:lnTo>
                      <a:pt x="756" y="5390"/>
                    </a:lnTo>
                    <a:cubicBezTo>
                      <a:pt x="708" y="5585"/>
                      <a:pt x="561" y="6000"/>
                      <a:pt x="512" y="6122"/>
                    </a:cubicBezTo>
                    <a:cubicBezTo>
                      <a:pt x="464" y="6268"/>
                      <a:pt x="366" y="6512"/>
                      <a:pt x="293" y="6732"/>
                    </a:cubicBezTo>
                    <a:cubicBezTo>
                      <a:pt x="220" y="6975"/>
                      <a:pt x="171" y="7219"/>
                      <a:pt x="147" y="7463"/>
                    </a:cubicBezTo>
                    <a:lnTo>
                      <a:pt x="0" y="7780"/>
                    </a:lnTo>
                    <a:lnTo>
                      <a:pt x="0" y="7829"/>
                    </a:lnTo>
                    <a:cubicBezTo>
                      <a:pt x="171" y="7951"/>
                      <a:pt x="366" y="8024"/>
                      <a:pt x="586" y="8073"/>
                    </a:cubicBezTo>
                    <a:cubicBezTo>
                      <a:pt x="706" y="8113"/>
                      <a:pt x="843" y="8141"/>
                      <a:pt x="975" y="8141"/>
                    </a:cubicBezTo>
                    <a:cubicBezTo>
                      <a:pt x="1163" y="8141"/>
                      <a:pt x="1339" y="8084"/>
                      <a:pt x="1439" y="7927"/>
                    </a:cubicBezTo>
                    <a:lnTo>
                      <a:pt x="1464" y="7927"/>
                    </a:lnTo>
                    <a:lnTo>
                      <a:pt x="1488" y="7829"/>
                    </a:lnTo>
                    <a:cubicBezTo>
                      <a:pt x="1492" y="7808"/>
                      <a:pt x="1494" y="7788"/>
                      <a:pt x="1496" y="7770"/>
                    </a:cubicBezTo>
                    <a:lnTo>
                      <a:pt x="1496" y="7770"/>
                    </a:lnTo>
                    <a:cubicBezTo>
                      <a:pt x="1500" y="7753"/>
                      <a:pt x="1504" y="7746"/>
                      <a:pt x="1507" y="7746"/>
                    </a:cubicBezTo>
                    <a:cubicBezTo>
                      <a:pt x="1516" y="7746"/>
                      <a:pt x="1521" y="7798"/>
                      <a:pt x="1537" y="7829"/>
                    </a:cubicBezTo>
                    <a:cubicBezTo>
                      <a:pt x="1537" y="7780"/>
                      <a:pt x="1561" y="7732"/>
                      <a:pt x="1586" y="7683"/>
                    </a:cubicBezTo>
                    <a:cubicBezTo>
                      <a:pt x="1586" y="7678"/>
                      <a:pt x="1585" y="7676"/>
                      <a:pt x="1583" y="7676"/>
                    </a:cubicBezTo>
                    <a:cubicBezTo>
                      <a:pt x="1576" y="7676"/>
                      <a:pt x="1557" y="7712"/>
                      <a:pt x="1537" y="7732"/>
                    </a:cubicBezTo>
                    <a:cubicBezTo>
                      <a:pt x="1537" y="7634"/>
                      <a:pt x="1537" y="7536"/>
                      <a:pt x="1561" y="7463"/>
                    </a:cubicBezTo>
                    <a:cubicBezTo>
                      <a:pt x="1610" y="7341"/>
                      <a:pt x="1634" y="7463"/>
                      <a:pt x="1659" y="7317"/>
                    </a:cubicBezTo>
                    <a:cubicBezTo>
                      <a:pt x="1878" y="6512"/>
                      <a:pt x="2195" y="5756"/>
                      <a:pt x="2586" y="5024"/>
                    </a:cubicBezTo>
                    <a:cubicBezTo>
                      <a:pt x="2591" y="5024"/>
                      <a:pt x="2594" y="5024"/>
                      <a:pt x="2596" y="5025"/>
                    </a:cubicBezTo>
                    <a:lnTo>
                      <a:pt x="2596" y="5025"/>
                    </a:lnTo>
                    <a:cubicBezTo>
                      <a:pt x="2644" y="4914"/>
                      <a:pt x="2711" y="4824"/>
                      <a:pt x="2756" y="4756"/>
                    </a:cubicBezTo>
                    <a:cubicBezTo>
                      <a:pt x="2805" y="4658"/>
                      <a:pt x="2854" y="4536"/>
                      <a:pt x="2927" y="4439"/>
                    </a:cubicBezTo>
                    <a:cubicBezTo>
                      <a:pt x="2951" y="4415"/>
                      <a:pt x="2976" y="4390"/>
                      <a:pt x="3025" y="4390"/>
                    </a:cubicBezTo>
                    <a:cubicBezTo>
                      <a:pt x="3025" y="4341"/>
                      <a:pt x="3073" y="4268"/>
                      <a:pt x="3098" y="4219"/>
                    </a:cubicBezTo>
                    <a:lnTo>
                      <a:pt x="3220" y="4073"/>
                    </a:lnTo>
                    <a:cubicBezTo>
                      <a:pt x="3244" y="4000"/>
                      <a:pt x="3293" y="3951"/>
                      <a:pt x="3342" y="3878"/>
                    </a:cubicBezTo>
                    <a:cubicBezTo>
                      <a:pt x="3439" y="3756"/>
                      <a:pt x="3537" y="3658"/>
                      <a:pt x="3634" y="3537"/>
                    </a:cubicBezTo>
                    <a:cubicBezTo>
                      <a:pt x="3683" y="3463"/>
                      <a:pt x="3756" y="3415"/>
                      <a:pt x="3756" y="3390"/>
                    </a:cubicBezTo>
                    <a:lnTo>
                      <a:pt x="3732" y="3341"/>
                    </a:lnTo>
                    <a:cubicBezTo>
                      <a:pt x="3805" y="3256"/>
                      <a:pt x="3823" y="3256"/>
                      <a:pt x="3845" y="3256"/>
                    </a:cubicBezTo>
                    <a:cubicBezTo>
                      <a:pt x="3866" y="3256"/>
                      <a:pt x="3890" y="3256"/>
                      <a:pt x="3976" y="3171"/>
                    </a:cubicBezTo>
                    <a:cubicBezTo>
                      <a:pt x="3976" y="3049"/>
                      <a:pt x="4244" y="2927"/>
                      <a:pt x="4269" y="2854"/>
                    </a:cubicBezTo>
                    <a:cubicBezTo>
                      <a:pt x="4269" y="2854"/>
                      <a:pt x="4331" y="2822"/>
                      <a:pt x="4356" y="2822"/>
                    </a:cubicBezTo>
                    <a:cubicBezTo>
                      <a:pt x="4362" y="2822"/>
                      <a:pt x="4366" y="2824"/>
                      <a:pt x="4366" y="2829"/>
                    </a:cubicBezTo>
                    <a:cubicBezTo>
                      <a:pt x="4366" y="2756"/>
                      <a:pt x="4464" y="2732"/>
                      <a:pt x="4488" y="2683"/>
                    </a:cubicBezTo>
                    <a:cubicBezTo>
                      <a:pt x="4504" y="2667"/>
                      <a:pt x="4507" y="2661"/>
                      <a:pt x="4503" y="2661"/>
                    </a:cubicBezTo>
                    <a:cubicBezTo>
                      <a:pt x="4496" y="2661"/>
                      <a:pt x="4464" y="2683"/>
                      <a:pt x="4464" y="2683"/>
                    </a:cubicBezTo>
                    <a:lnTo>
                      <a:pt x="4561" y="2585"/>
                    </a:lnTo>
                    <a:cubicBezTo>
                      <a:pt x="4575" y="2578"/>
                      <a:pt x="4590" y="2575"/>
                      <a:pt x="4602" y="2575"/>
                    </a:cubicBezTo>
                    <a:cubicBezTo>
                      <a:pt x="4625" y="2575"/>
                      <a:pt x="4639" y="2587"/>
                      <a:pt x="4624" y="2600"/>
                    </a:cubicBezTo>
                    <a:lnTo>
                      <a:pt x="4624" y="2600"/>
                    </a:lnTo>
                    <a:cubicBezTo>
                      <a:pt x="4704" y="2549"/>
                      <a:pt x="4866" y="2456"/>
                      <a:pt x="5049" y="2341"/>
                    </a:cubicBezTo>
                    <a:cubicBezTo>
                      <a:pt x="5293" y="2219"/>
                      <a:pt x="5537" y="2098"/>
                      <a:pt x="5805" y="2000"/>
                    </a:cubicBezTo>
                    <a:cubicBezTo>
                      <a:pt x="5878" y="1976"/>
                      <a:pt x="5927" y="1951"/>
                      <a:pt x="6000" y="1927"/>
                    </a:cubicBezTo>
                    <a:lnTo>
                      <a:pt x="6195" y="1878"/>
                    </a:lnTo>
                    <a:cubicBezTo>
                      <a:pt x="6317" y="1829"/>
                      <a:pt x="6464" y="1805"/>
                      <a:pt x="6586" y="1780"/>
                    </a:cubicBezTo>
                    <a:lnTo>
                      <a:pt x="6756" y="1756"/>
                    </a:lnTo>
                    <a:lnTo>
                      <a:pt x="6903" y="1732"/>
                    </a:lnTo>
                    <a:cubicBezTo>
                      <a:pt x="7000" y="1732"/>
                      <a:pt x="7073" y="1707"/>
                      <a:pt x="7122" y="1707"/>
                    </a:cubicBezTo>
                    <a:cubicBezTo>
                      <a:pt x="7098" y="1683"/>
                      <a:pt x="7049" y="1683"/>
                      <a:pt x="7000" y="1683"/>
                    </a:cubicBezTo>
                    <a:cubicBezTo>
                      <a:pt x="6951" y="1683"/>
                      <a:pt x="6903" y="1683"/>
                      <a:pt x="6878" y="1659"/>
                    </a:cubicBezTo>
                    <a:cubicBezTo>
                      <a:pt x="6939" y="1634"/>
                      <a:pt x="6982" y="1634"/>
                      <a:pt x="7015" y="1634"/>
                    </a:cubicBezTo>
                    <a:cubicBezTo>
                      <a:pt x="7049" y="1634"/>
                      <a:pt x="7073" y="1634"/>
                      <a:pt x="7098" y="1610"/>
                    </a:cubicBezTo>
                    <a:cubicBezTo>
                      <a:pt x="7122" y="1646"/>
                      <a:pt x="7183" y="1646"/>
                      <a:pt x="7250" y="1646"/>
                    </a:cubicBezTo>
                    <a:cubicBezTo>
                      <a:pt x="7317" y="1646"/>
                      <a:pt x="7390" y="1646"/>
                      <a:pt x="7439" y="1683"/>
                    </a:cubicBezTo>
                    <a:lnTo>
                      <a:pt x="7464" y="1659"/>
                    </a:lnTo>
                    <a:lnTo>
                      <a:pt x="7537" y="1683"/>
                    </a:lnTo>
                    <a:cubicBezTo>
                      <a:pt x="7634" y="1659"/>
                      <a:pt x="7732" y="1659"/>
                      <a:pt x="7829" y="1659"/>
                    </a:cubicBezTo>
                    <a:cubicBezTo>
                      <a:pt x="7903" y="1659"/>
                      <a:pt x="8000" y="1683"/>
                      <a:pt x="8098" y="1683"/>
                    </a:cubicBezTo>
                    <a:lnTo>
                      <a:pt x="8390" y="1683"/>
                    </a:lnTo>
                    <a:cubicBezTo>
                      <a:pt x="8458" y="1683"/>
                      <a:pt x="8526" y="1683"/>
                      <a:pt x="8594" y="1702"/>
                    </a:cubicBezTo>
                    <a:lnTo>
                      <a:pt x="8594" y="1702"/>
                    </a:lnTo>
                    <a:cubicBezTo>
                      <a:pt x="8571" y="1690"/>
                      <a:pt x="8551" y="1659"/>
                      <a:pt x="8610" y="1659"/>
                    </a:cubicBezTo>
                    <a:cubicBezTo>
                      <a:pt x="8610" y="1683"/>
                      <a:pt x="8659" y="1683"/>
                      <a:pt x="8707" y="1683"/>
                    </a:cubicBezTo>
                    <a:cubicBezTo>
                      <a:pt x="8756" y="1683"/>
                      <a:pt x="8805" y="1683"/>
                      <a:pt x="8829" y="1707"/>
                    </a:cubicBezTo>
                    <a:cubicBezTo>
                      <a:pt x="8878" y="1707"/>
                      <a:pt x="8981" y="1740"/>
                      <a:pt x="9030" y="1740"/>
                    </a:cubicBezTo>
                    <a:cubicBezTo>
                      <a:pt x="9053" y="1740"/>
                      <a:pt x="9064" y="1733"/>
                      <a:pt x="9052" y="1712"/>
                    </a:cubicBezTo>
                    <a:lnTo>
                      <a:pt x="9052" y="1712"/>
                    </a:lnTo>
                    <a:cubicBezTo>
                      <a:pt x="9086" y="1759"/>
                      <a:pt x="9264" y="1805"/>
                      <a:pt x="9146" y="1805"/>
                    </a:cubicBezTo>
                    <a:cubicBezTo>
                      <a:pt x="9195" y="1829"/>
                      <a:pt x="9244" y="1854"/>
                      <a:pt x="9317" y="1854"/>
                    </a:cubicBezTo>
                    <a:lnTo>
                      <a:pt x="9244" y="1805"/>
                    </a:lnTo>
                    <a:lnTo>
                      <a:pt x="9244" y="1805"/>
                    </a:lnTo>
                    <a:cubicBezTo>
                      <a:pt x="9439" y="1854"/>
                      <a:pt x="9537" y="1951"/>
                      <a:pt x="9707" y="1951"/>
                    </a:cubicBezTo>
                    <a:lnTo>
                      <a:pt x="9634" y="1902"/>
                    </a:lnTo>
                    <a:lnTo>
                      <a:pt x="9634" y="1902"/>
                    </a:lnTo>
                    <a:cubicBezTo>
                      <a:pt x="9756" y="1927"/>
                      <a:pt x="9854" y="1976"/>
                      <a:pt x="9903" y="2049"/>
                    </a:cubicBezTo>
                    <a:lnTo>
                      <a:pt x="9756" y="2024"/>
                    </a:lnTo>
                    <a:lnTo>
                      <a:pt x="9756" y="2024"/>
                    </a:lnTo>
                    <a:lnTo>
                      <a:pt x="10024" y="2122"/>
                    </a:lnTo>
                    <a:cubicBezTo>
                      <a:pt x="10098" y="2146"/>
                      <a:pt x="10171" y="2171"/>
                      <a:pt x="10268" y="2195"/>
                    </a:cubicBezTo>
                    <a:lnTo>
                      <a:pt x="10195" y="2171"/>
                    </a:lnTo>
                    <a:lnTo>
                      <a:pt x="10195" y="2171"/>
                    </a:lnTo>
                    <a:cubicBezTo>
                      <a:pt x="10488" y="2244"/>
                      <a:pt x="10732" y="2366"/>
                      <a:pt x="11000" y="2488"/>
                    </a:cubicBezTo>
                    <a:cubicBezTo>
                      <a:pt x="11317" y="2683"/>
                      <a:pt x="11634" y="2878"/>
                      <a:pt x="11732" y="2927"/>
                    </a:cubicBezTo>
                    <a:lnTo>
                      <a:pt x="11683" y="2829"/>
                    </a:lnTo>
                    <a:lnTo>
                      <a:pt x="11854" y="2902"/>
                    </a:lnTo>
                    <a:cubicBezTo>
                      <a:pt x="11833" y="2902"/>
                      <a:pt x="11722" y="2956"/>
                      <a:pt x="11691" y="2956"/>
                    </a:cubicBezTo>
                    <a:cubicBezTo>
                      <a:pt x="11691" y="2956"/>
                      <a:pt x="11690" y="2956"/>
                      <a:pt x="11690" y="2956"/>
                    </a:cubicBezTo>
                    <a:lnTo>
                      <a:pt x="11690" y="2956"/>
                    </a:lnTo>
                    <a:cubicBezTo>
                      <a:pt x="12077" y="3248"/>
                      <a:pt x="12416" y="3587"/>
                      <a:pt x="12732" y="3951"/>
                    </a:cubicBezTo>
                    <a:cubicBezTo>
                      <a:pt x="13049" y="4341"/>
                      <a:pt x="13317" y="4756"/>
                      <a:pt x="13537" y="5171"/>
                    </a:cubicBezTo>
                    <a:cubicBezTo>
                      <a:pt x="13561" y="5244"/>
                      <a:pt x="13549" y="5262"/>
                      <a:pt x="13531" y="5262"/>
                    </a:cubicBezTo>
                    <a:cubicBezTo>
                      <a:pt x="13512" y="5262"/>
                      <a:pt x="13488" y="5244"/>
                      <a:pt x="13488" y="5244"/>
                    </a:cubicBezTo>
                    <a:lnTo>
                      <a:pt x="13488" y="5244"/>
                    </a:lnTo>
                    <a:cubicBezTo>
                      <a:pt x="13561" y="5390"/>
                      <a:pt x="13561" y="5293"/>
                      <a:pt x="13610" y="5439"/>
                    </a:cubicBezTo>
                    <a:cubicBezTo>
                      <a:pt x="13610" y="5447"/>
                      <a:pt x="13607" y="5450"/>
                      <a:pt x="13603" y="5450"/>
                    </a:cubicBezTo>
                    <a:cubicBezTo>
                      <a:pt x="13594" y="5450"/>
                      <a:pt x="13577" y="5439"/>
                      <a:pt x="13561" y="5439"/>
                    </a:cubicBezTo>
                    <a:cubicBezTo>
                      <a:pt x="13610" y="5488"/>
                      <a:pt x="13610" y="5561"/>
                      <a:pt x="13634" y="5561"/>
                    </a:cubicBezTo>
                    <a:cubicBezTo>
                      <a:pt x="13610" y="5463"/>
                      <a:pt x="13683" y="5488"/>
                      <a:pt x="13707" y="5439"/>
                    </a:cubicBezTo>
                    <a:lnTo>
                      <a:pt x="13732" y="5512"/>
                    </a:lnTo>
                    <a:cubicBezTo>
                      <a:pt x="13756" y="5561"/>
                      <a:pt x="13781" y="5610"/>
                      <a:pt x="13781" y="5610"/>
                    </a:cubicBezTo>
                    <a:lnTo>
                      <a:pt x="13732" y="5610"/>
                    </a:lnTo>
                    <a:cubicBezTo>
                      <a:pt x="13756" y="5658"/>
                      <a:pt x="13878" y="5683"/>
                      <a:pt x="13927" y="5878"/>
                    </a:cubicBezTo>
                    <a:cubicBezTo>
                      <a:pt x="14049" y="6195"/>
                      <a:pt x="14146" y="6536"/>
                      <a:pt x="14244" y="6878"/>
                    </a:cubicBezTo>
                    <a:cubicBezTo>
                      <a:pt x="14220" y="6878"/>
                      <a:pt x="14195" y="6805"/>
                      <a:pt x="14171" y="6756"/>
                    </a:cubicBezTo>
                    <a:lnTo>
                      <a:pt x="14171" y="6756"/>
                    </a:lnTo>
                    <a:cubicBezTo>
                      <a:pt x="14171" y="6805"/>
                      <a:pt x="14195" y="6854"/>
                      <a:pt x="14195" y="6902"/>
                    </a:cubicBezTo>
                    <a:cubicBezTo>
                      <a:pt x="14195" y="6886"/>
                      <a:pt x="14197" y="6879"/>
                      <a:pt x="14199" y="6879"/>
                    </a:cubicBezTo>
                    <a:cubicBezTo>
                      <a:pt x="14209" y="6879"/>
                      <a:pt x="14234" y="6989"/>
                      <a:pt x="14242" y="6989"/>
                    </a:cubicBezTo>
                    <a:cubicBezTo>
                      <a:pt x="14243" y="6989"/>
                      <a:pt x="14244" y="6985"/>
                      <a:pt x="14244" y="6975"/>
                    </a:cubicBezTo>
                    <a:cubicBezTo>
                      <a:pt x="14341" y="7219"/>
                      <a:pt x="14415" y="7488"/>
                      <a:pt x="14463" y="7756"/>
                    </a:cubicBezTo>
                    <a:cubicBezTo>
                      <a:pt x="14488" y="7756"/>
                      <a:pt x="14854" y="7829"/>
                      <a:pt x="15171" y="7902"/>
                    </a:cubicBezTo>
                    <a:cubicBezTo>
                      <a:pt x="15512" y="8000"/>
                      <a:pt x="15854" y="8097"/>
                      <a:pt x="15902" y="8097"/>
                    </a:cubicBezTo>
                    <a:cubicBezTo>
                      <a:pt x="15902" y="8171"/>
                      <a:pt x="15902" y="8219"/>
                      <a:pt x="15902" y="8292"/>
                    </a:cubicBezTo>
                    <a:cubicBezTo>
                      <a:pt x="15927" y="8195"/>
                      <a:pt x="15927" y="8122"/>
                      <a:pt x="15902" y="8024"/>
                    </a:cubicBezTo>
                    <a:lnTo>
                      <a:pt x="15854" y="8024"/>
                    </a:lnTo>
                    <a:cubicBezTo>
                      <a:pt x="15805" y="7829"/>
                      <a:pt x="15878" y="7975"/>
                      <a:pt x="15854" y="7780"/>
                    </a:cubicBezTo>
                    <a:cubicBezTo>
                      <a:pt x="15878" y="7780"/>
                      <a:pt x="15902" y="7951"/>
                      <a:pt x="15927" y="8097"/>
                    </a:cubicBezTo>
                    <a:cubicBezTo>
                      <a:pt x="15927" y="7951"/>
                      <a:pt x="15927" y="7805"/>
                      <a:pt x="15902" y="7756"/>
                    </a:cubicBezTo>
                    <a:cubicBezTo>
                      <a:pt x="15902" y="7634"/>
                      <a:pt x="15951" y="7756"/>
                      <a:pt x="15927" y="7610"/>
                    </a:cubicBezTo>
                    <a:cubicBezTo>
                      <a:pt x="15878" y="7488"/>
                      <a:pt x="15854" y="7366"/>
                      <a:pt x="15854" y="7219"/>
                    </a:cubicBezTo>
                    <a:cubicBezTo>
                      <a:pt x="15829" y="6927"/>
                      <a:pt x="15707" y="6780"/>
                      <a:pt x="15659" y="6488"/>
                    </a:cubicBezTo>
                    <a:lnTo>
                      <a:pt x="15659" y="6488"/>
                    </a:lnTo>
                    <a:lnTo>
                      <a:pt x="15683" y="6512"/>
                    </a:lnTo>
                    <a:cubicBezTo>
                      <a:pt x="15683" y="6414"/>
                      <a:pt x="15610" y="6195"/>
                      <a:pt x="15561" y="6049"/>
                    </a:cubicBezTo>
                    <a:cubicBezTo>
                      <a:pt x="15561" y="6077"/>
                      <a:pt x="15561" y="6105"/>
                      <a:pt x="15556" y="6105"/>
                    </a:cubicBezTo>
                    <a:cubicBezTo>
                      <a:pt x="15553" y="6105"/>
                      <a:pt x="15547" y="6090"/>
                      <a:pt x="15537" y="6049"/>
                    </a:cubicBezTo>
                    <a:cubicBezTo>
                      <a:pt x="15512" y="5951"/>
                      <a:pt x="15488" y="5854"/>
                      <a:pt x="15463" y="5780"/>
                    </a:cubicBezTo>
                    <a:cubicBezTo>
                      <a:pt x="15439" y="5707"/>
                      <a:pt x="15415" y="5634"/>
                      <a:pt x="15390" y="5536"/>
                    </a:cubicBezTo>
                    <a:lnTo>
                      <a:pt x="15317" y="5415"/>
                    </a:lnTo>
                    <a:cubicBezTo>
                      <a:pt x="15024" y="4732"/>
                      <a:pt x="14683" y="4097"/>
                      <a:pt x="14244" y="3512"/>
                    </a:cubicBezTo>
                    <a:cubicBezTo>
                      <a:pt x="13805" y="2927"/>
                      <a:pt x="13317" y="2390"/>
                      <a:pt x="12756" y="1927"/>
                    </a:cubicBezTo>
                    <a:lnTo>
                      <a:pt x="12781" y="1927"/>
                    </a:lnTo>
                    <a:cubicBezTo>
                      <a:pt x="12195" y="1415"/>
                      <a:pt x="11537" y="1024"/>
                      <a:pt x="10829" y="707"/>
                    </a:cubicBezTo>
                    <a:cubicBezTo>
                      <a:pt x="10122" y="366"/>
                      <a:pt x="9366" y="171"/>
                      <a:pt x="8610" y="98"/>
                    </a:cubicBezTo>
                    <a:cubicBezTo>
                      <a:pt x="8415" y="24"/>
                      <a:pt x="8195" y="0"/>
                      <a:pt x="8000" y="0"/>
                    </a:cubicBezTo>
                    <a:close/>
                  </a:path>
                </a:pathLst>
              </a:custGeom>
              <a:solidFill>
                <a:srgbClr val="F7A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" name="Google Shape;404;p14"/>
            <p:cNvSpPr/>
            <p:nvPr/>
          </p:nvSpPr>
          <p:spPr>
            <a:xfrm>
              <a:off x="400925" y="3037350"/>
              <a:ext cx="2450" cy="3700"/>
            </a:xfrm>
            <a:custGeom>
              <a:avLst/>
              <a:gdLst/>
              <a:ahLst/>
              <a:cxnLst/>
              <a:rect l="l" t="t" r="r" b="b"/>
              <a:pathLst>
                <a:path w="98" h="148" extrusionOk="0">
                  <a:moveTo>
                    <a:pt x="98" y="1"/>
                  </a:moveTo>
                  <a:lnTo>
                    <a:pt x="98" y="1"/>
                  </a:lnTo>
                  <a:cubicBezTo>
                    <a:pt x="49" y="25"/>
                    <a:pt x="0" y="74"/>
                    <a:pt x="0" y="147"/>
                  </a:cubicBezTo>
                  <a:cubicBezTo>
                    <a:pt x="49" y="98"/>
                    <a:pt x="73" y="50"/>
                    <a:pt x="98" y="1"/>
                  </a:cubicBez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403350" y="30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365550" y="2914800"/>
              <a:ext cx="267700" cy="124800"/>
            </a:xfrm>
            <a:custGeom>
              <a:avLst/>
              <a:gdLst/>
              <a:ahLst/>
              <a:cxnLst/>
              <a:rect l="l" t="t" r="r" b="b"/>
              <a:pathLst>
                <a:path w="10708" h="4992" extrusionOk="0">
                  <a:moveTo>
                    <a:pt x="2206" y="3416"/>
                  </a:moveTo>
                  <a:lnTo>
                    <a:pt x="2206" y="3416"/>
                  </a:lnTo>
                  <a:cubicBezTo>
                    <a:pt x="2205" y="3416"/>
                    <a:pt x="2205" y="3417"/>
                    <a:pt x="2205" y="3418"/>
                  </a:cubicBezTo>
                  <a:lnTo>
                    <a:pt x="2205" y="3418"/>
                  </a:lnTo>
                  <a:cubicBezTo>
                    <a:pt x="2206" y="3417"/>
                    <a:pt x="2207" y="3416"/>
                    <a:pt x="2206" y="3416"/>
                  </a:cubicBezTo>
                  <a:close/>
                  <a:moveTo>
                    <a:pt x="2205" y="3418"/>
                  </a:moveTo>
                  <a:cubicBezTo>
                    <a:pt x="2202" y="3421"/>
                    <a:pt x="2196" y="3427"/>
                    <a:pt x="2196" y="3440"/>
                  </a:cubicBezTo>
                  <a:cubicBezTo>
                    <a:pt x="2198" y="3432"/>
                    <a:pt x="2201" y="3425"/>
                    <a:pt x="2205" y="3418"/>
                  </a:cubicBezTo>
                  <a:close/>
                  <a:moveTo>
                    <a:pt x="1464" y="4757"/>
                  </a:moveTo>
                  <a:lnTo>
                    <a:pt x="1451" y="4807"/>
                  </a:lnTo>
                  <a:lnTo>
                    <a:pt x="1451" y="4807"/>
                  </a:lnTo>
                  <a:cubicBezTo>
                    <a:pt x="1453" y="4778"/>
                    <a:pt x="1448" y="4757"/>
                    <a:pt x="1464" y="4757"/>
                  </a:cubicBezTo>
                  <a:close/>
                  <a:moveTo>
                    <a:pt x="5171" y="1"/>
                  </a:moveTo>
                  <a:cubicBezTo>
                    <a:pt x="5244" y="1"/>
                    <a:pt x="5220" y="25"/>
                    <a:pt x="5171" y="49"/>
                  </a:cubicBezTo>
                  <a:cubicBezTo>
                    <a:pt x="4830" y="74"/>
                    <a:pt x="5147" y="74"/>
                    <a:pt x="4805" y="123"/>
                  </a:cubicBezTo>
                  <a:lnTo>
                    <a:pt x="4610" y="147"/>
                  </a:lnTo>
                  <a:lnTo>
                    <a:pt x="4366" y="220"/>
                  </a:lnTo>
                  <a:cubicBezTo>
                    <a:pt x="4147" y="245"/>
                    <a:pt x="3927" y="318"/>
                    <a:pt x="3683" y="391"/>
                  </a:cubicBezTo>
                  <a:cubicBezTo>
                    <a:pt x="3586" y="415"/>
                    <a:pt x="3464" y="464"/>
                    <a:pt x="3366" y="488"/>
                  </a:cubicBezTo>
                  <a:cubicBezTo>
                    <a:pt x="3244" y="537"/>
                    <a:pt x="3147" y="562"/>
                    <a:pt x="3049" y="610"/>
                  </a:cubicBezTo>
                  <a:cubicBezTo>
                    <a:pt x="2878" y="708"/>
                    <a:pt x="2708" y="781"/>
                    <a:pt x="2635" y="805"/>
                  </a:cubicBezTo>
                  <a:cubicBezTo>
                    <a:pt x="2513" y="952"/>
                    <a:pt x="2269" y="1049"/>
                    <a:pt x="2147" y="1196"/>
                  </a:cubicBezTo>
                  <a:lnTo>
                    <a:pt x="2147" y="1171"/>
                  </a:lnTo>
                  <a:cubicBezTo>
                    <a:pt x="2098" y="1220"/>
                    <a:pt x="2025" y="1293"/>
                    <a:pt x="1903" y="1366"/>
                  </a:cubicBezTo>
                  <a:lnTo>
                    <a:pt x="1561" y="1708"/>
                  </a:lnTo>
                  <a:lnTo>
                    <a:pt x="1220" y="2049"/>
                  </a:lnTo>
                  <a:cubicBezTo>
                    <a:pt x="1147" y="2147"/>
                    <a:pt x="1098" y="2220"/>
                    <a:pt x="1049" y="2318"/>
                  </a:cubicBezTo>
                  <a:lnTo>
                    <a:pt x="1074" y="2293"/>
                  </a:lnTo>
                  <a:lnTo>
                    <a:pt x="1074" y="2293"/>
                  </a:lnTo>
                  <a:cubicBezTo>
                    <a:pt x="976" y="2488"/>
                    <a:pt x="927" y="2415"/>
                    <a:pt x="830" y="2537"/>
                  </a:cubicBezTo>
                  <a:cubicBezTo>
                    <a:pt x="903" y="2562"/>
                    <a:pt x="830" y="2732"/>
                    <a:pt x="805" y="2781"/>
                  </a:cubicBezTo>
                  <a:cubicBezTo>
                    <a:pt x="757" y="2879"/>
                    <a:pt x="708" y="3074"/>
                    <a:pt x="635" y="3244"/>
                  </a:cubicBezTo>
                  <a:lnTo>
                    <a:pt x="610" y="3220"/>
                  </a:lnTo>
                  <a:cubicBezTo>
                    <a:pt x="586" y="3342"/>
                    <a:pt x="464" y="3586"/>
                    <a:pt x="439" y="3659"/>
                  </a:cubicBezTo>
                  <a:cubicBezTo>
                    <a:pt x="391" y="3757"/>
                    <a:pt x="318" y="3879"/>
                    <a:pt x="269" y="4025"/>
                  </a:cubicBezTo>
                  <a:cubicBezTo>
                    <a:pt x="196" y="4171"/>
                    <a:pt x="147" y="4318"/>
                    <a:pt x="147" y="4464"/>
                  </a:cubicBezTo>
                  <a:lnTo>
                    <a:pt x="0" y="4610"/>
                  </a:lnTo>
                  <a:lnTo>
                    <a:pt x="0" y="4635"/>
                  </a:lnTo>
                  <a:cubicBezTo>
                    <a:pt x="171" y="4732"/>
                    <a:pt x="366" y="4830"/>
                    <a:pt x="586" y="4879"/>
                  </a:cubicBezTo>
                  <a:cubicBezTo>
                    <a:pt x="769" y="4940"/>
                    <a:pt x="981" y="4991"/>
                    <a:pt x="1156" y="4991"/>
                  </a:cubicBezTo>
                  <a:cubicBezTo>
                    <a:pt x="1260" y="4991"/>
                    <a:pt x="1351" y="4973"/>
                    <a:pt x="1415" y="4927"/>
                  </a:cubicBezTo>
                  <a:lnTo>
                    <a:pt x="1439" y="4927"/>
                  </a:lnTo>
                  <a:lnTo>
                    <a:pt x="1439" y="4854"/>
                  </a:lnTo>
                  <a:cubicBezTo>
                    <a:pt x="1447" y="4839"/>
                    <a:pt x="1455" y="4833"/>
                    <a:pt x="1461" y="4833"/>
                  </a:cubicBezTo>
                  <a:cubicBezTo>
                    <a:pt x="1477" y="4833"/>
                    <a:pt x="1488" y="4862"/>
                    <a:pt x="1488" y="4879"/>
                  </a:cubicBezTo>
                  <a:cubicBezTo>
                    <a:pt x="1488" y="4854"/>
                    <a:pt x="1513" y="4830"/>
                    <a:pt x="1537" y="4805"/>
                  </a:cubicBezTo>
                  <a:cubicBezTo>
                    <a:pt x="1537" y="4798"/>
                    <a:pt x="1535" y="4795"/>
                    <a:pt x="1531" y="4795"/>
                  </a:cubicBezTo>
                  <a:cubicBezTo>
                    <a:pt x="1523" y="4795"/>
                    <a:pt x="1505" y="4813"/>
                    <a:pt x="1488" y="4830"/>
                  </a:cubicBezTo>
                  <a:cubicBezTo>
                    <a:pt x="1488" y="4781"/>
                    <a:pt x="1488" y="4708"/>
                    <a:pt x="1488" y="4659"/>
                  </a:cubicBezTo>
                  <a:cubicBezTo>
                    <a:pt x="1513" y="4635"/>
                    <a:pt x="1531" y="4635"/>
                    <a:pt x="1546" y="4635"/>
                  </a:cubicBezTo>
                  <a:cubicBezTo>
                    <a:pt x="1561" y="4635"/>
                    <a:pt x="1574" y="4635"/>
                    <a:pt x="1586" y="4610"/>
                  </a:cubicBezTo>
                  <a:cubicBezTo>
                    <a:pt x="1757" y="4196"/>
                    <a:pt x="1952" y="3781"/>
                    <a:pt x="2196" y="3415"/>
                  </a:cubicBezTo>
                  <a:cubicBezTo>
                    <a:pt x="2202" y="3415"/>
                    <a:pt x="2205" y="3415"/>
                    <a:pt x="2206" y="3416"/>
                  </a:cubicBezTo>
                  <a:lnTo>
                    <a:pt x="2206" y="3416"/>
                  </a:lnTo>
                  <a:cubicBezTo>
                    <a:pt x="2257" y="3305"/>
                    <a:pt x="2345" y="3214"/>
                    <a:pt x="2391" y="3122"/>
                  </a:cubicBezTo>
                  <a:lnTo>
                    <a:pt x="2464" y="3122"/>
                  </a:lnTo>
                  <a:cubicBezTo>
                    <a:pt x="2439" y="3122"/>
                    <a:pt x="2561" y="3001"/>
                    <a:pt x="2659" y="2879"/>
                  </a:cubicBezTo>
                  <a:cubicBezTo>
                    <a:pt x="2708" y="2805"/>
                    <a:pt x="2781" y="2757"/>
                    <a:pt x="2830" y="2708"/>
                  </a:cubicBezTo>
                  <a:lnTo>
                    <a:pt x="2952" y="2635"/>
                  </a:lnTo>
                  <a:lnTo>
                    <a:pt x="2927" y="2586"/>
                  </a:lnTo>
                  <a:cubicBezTo>
                    <a:pt x="2960" y="2553"/>
                    <a:pt x="2979" y="2545"/>
                    <a:pt x="2992" y="2545"/>
                  </a:cubicBezTo>
                  <a:cubicBezTo>
                    <a:pt x="3006" y="2545"/>
                    <a:pt x="3014" y="2553"/>
                    <a:pt x="3025" y="2553"/>
                  </a:cubicBezTo>
                  <a:cubicBezTo>
                    <a:pt x="3036" y="2553"/>
                    <a:pt x="3049" y="2545"/>
                    <a:pt x="3074" y="2513"/>
                  </a:cubicBezTo>
                  <a:cubicBezTo>
                    <a:pt x="3049" y="2415"/>
                    <a:pt x="3244" y="2391"/>
                    <a:pt x="3244" y="2342"/>
                  </a:cubicBezTo>
                  <a:cubicBezTo>
                    <a:pt x="3244" y="2342"/>
                    <a:pt x="3266" y="2331"/>
                    <a:pt x="3288" y="2331"/>
                  </a:cubicBezTo>
                  <a:cubicBezTo>
                    <a:pt x="3298" y="2331"/>
                    <a:pt x="3309" y="2334"/>
                    <a:pt x="3317" y="2342"/>
                  </a:cubicBezTo>
                  <a:cubicBezTo>
                    <a:pt x="3317" y="2293"/>
                    <a:pt x="3342" y="2293"/>
                    <a:pt x="3366" y="2269"/>
                  </a:cubicBezTo>
                  <a:cubicBezTo>
                    <a:pt x="3374" y="2261"/>
                    <a:pt x="3377" y="2258"/>
                    <a:pt x="3376" y="2258"/>
                  </a:cubicBezTo>
                  <a:cubicBezTo>
                    <a:pt x="3374" y="2258"/>
                    <a:pt x="3358" y="2269"/>
                    <a:pt x="3342" y="2269"/>
                  </a:cubicBezTo>
                  <a:lnTo>
                    <a:pt x="3415" y="2220"/>
                  </a:lnTo>
                  <a:cubicBezTo>
                    <a:pt x="3439" y="2220"/>
                    <a:pt x="3464" y="2220"/>
                    <a:pt x="3439" y="2244"/>
                  </a:cubicBezTo>
                  <a:cubicBezTo>
                    <a:pt x="3513" y="2196"/>
                    <a:pt x="3610" y="2171"/>
                    <a:pt x="3708" y="2123"/>
                  </a:cubicBezTo>
                  <a:cubicBezTo>
                    <a:pt x="3830" y="2049"/>
                    <a:pt x="3976" y="2001"/>
                    <a:pt x="4122" y="1952"/>
                  </a:cubicBezTo>
                  <a:cubicBezTo>
                    <a:pt x="4195" y="1927"/>
                    <a:pt x="4269" y="1927"/>
                    <a:pt x="4342" y="1903"/>
                  </a:cubicBezTo>
                  <a:cubicBezTo>
                    <a:pt x="4415" y="1879"/>
                    <a:pt x="4488" y="1854"/>
                    <a:pt x="4561" y="1830"/>
                  </a:cubicBezTo>
                  <a:cubicBezTo>
                    <a:pt x="4708" y="1805"/>
                    <a:pt x="4805" y="1781"/>
                    <a:pt x="4878" y="1781"/>
                  </a:cubicBezTo>
                  <a:cubicBezTo>
                    <a:pt x="4854" y="1757"/>
                    <a:pt x="4824" y="1757"/>
                    <a:pt x="4796" y="1757"/>
                  </a:cubicBezTo>
                  <a:cubicBezTo>
                    <a:pt x="4769" y="1757"/>
                    <a:pt x="4744" y="1757"/>
                    <a:pt x="4732" y="1732"/>
                  </a:cubicBezTo>
                  <a:cubicBezTo>
                    <a:pt x="4756" y="1708"/>
                    <a:pt x="4781" y="1708"/>
                    <a:pt x="4799" y="1708"/>
                  </a:cubicBezTo>
                  <a:cubicBezTo>
                    <a:pt x="4817" y="1708"/>
                    <a:pt x="4830" y="1708"/>
                    <a:pt x="4830" y="1684"/>
                  </a:cubicBezTo>
                  <a:cubicBezTo>
                    <a:pt x="4854" y="1720"/>
                    <a:pt x="4891" y="1720"/>
                    <a:pt x="4930" y="1720"/>
                  </a:cubicBezTo>
                  <a:cubicBezTo>
                    <a:pt x="4970" y="1720"/>
                    <a:pt x="5013" y="1720"/>
                    <a:pt x="5049" y="1757"/>
                  </a:cubicBezTo>
                  <a:lnTo>
                    <a:pt x="5049" y="1708"/>
                  </a:lnTo>
                  <a:lnTo>
                    <a:pt x="5074" y="1732"/>
                  </a:lnTo>
                  <a:cubicBezTo>
                    <a:pt x="5220" y="1684"/>
                    <a:pt x="5244" y="1684"/>
                    <a:pt x="5244" y="1684"/>
                  </a:cubicBezTo>
                  <a:lnTo>
                    <a:pt x="5415" y="1684"/>
                  </a:lnTo>
                  <a:cubicBezTo>
                    <a:pt x="5519" y="1684"/>
                    <a:pt x="5588" y="1630"/>
                    <a:pt x="5667" y="1630"/>
                  </a:cubicBezTo>
                  <a:cubicBezTo>
                    <a:pt x="5680" y="1630"/>
                    <a:pt x="5694" y="1631"/>
                    <a:pt x="5708" y="1635"/>
                  </a:cubicBezTo>
                  <a:cubicBezTo>
                    <a:pt x="5708" y="1635"/>
                    <a:pt x="5659" y="1586"/>
                    <a:pt x="5708" y="1586"/>
                  </a:cubicBezTo>
                  <a:cubicBezTo>
                    <a:pt x="5708" y="1591"/>
                    <a:pt x="5713" y="1593"/>
                    <a:pt x="5720" y="1593"/>
                  </a:cubicBezTo>
                  <a:cubicBezTo>
                    <a:pt x="5734" y="1593"/>
                    <a:pt x="5757" y="1588"/>
                    <a:pt x="5775" y="1588"/>
                  </a:cubicBezTo>
                  <a:cubicBezTo>
                    <a:pt x="5792" y="1588"/>
                    <a:pt x="5805" y="1592"/>
                    <a:pt x="5805" y="1610"/>
                  </a:cubicBezTo>
                  <a:cubicBezTo>
                    <a:pt x="5812" y="1617"/>
                    <a:pt x="5824" y="1620"/>
                    <a:pt x="5837" y="1620"/>
                  </a:cubicBezTo>
                  <a:cubicBezTo>
                    <a:pt x="5871" y="1620"/>
                    <a:pt x="5915" y="1600"/>
                    <a:pt x="5905" y="1568"/>
                  </a:cubicBezTo>
                  <a:lnTo>
                    <a:pt x="5905" y="1568"/>
                  </a:lnTo>
                  <a:cubicBezTo>
                    <a:pt x="5921" y="1586"/>
                    <a:pt x="5996" y="1588"/>
                    <a:pt x="5952" y="1610"/>
                  </a:cubicBezTo>
                  <a:cubicBezTo>
                    <a:pt x="5968" y="1610"/>
                    <a:pt x="5995" y="1621"/>
                    <a:pt x="6011" y="1621"/>
                  </a:cubicBezTo>
                  <a:cubicBezTo>
                    <a:pt x="6019" y="1621"/>
                    <a:pt x="6025" y="1618"/>
                    <a:pt x="6025" y="1610"/>
                  </a:cubicBezTo>
                  <a:lnTo>
                    <a:pt x="6000" y="1586"/>
                  </a:lnTo>
                  <a:cubicBezTo>
                    <a:pt x="6084" y="1586"/>
                    <a:pt x="6132" y="1640"/>
                    <a:pt x="6205" y="1640"/>
                  </a:cubicBezTo>
                  <a:cubicBezTo>
                    <a:pt x="6217" y="1640"/>
                    <a:pt x="6230" y="1638"/>
                    <a:pt x="6244" y="1635"/>
                  </a:cubicBezTo>
                  <a:lnTo>
                    <a:pt x="6195" y="1586"/>
                  </a:lnTo>
                  <a:cubicBezTo>
                    <a:pt x="6269" y="1586"/>
                    <a:pt x="6317" y="1635"/>
                    <a:pt x="6317" y="1684"/>
                  </a:cubicBezTo>
                  <a:lnTo>
                    <a:pt x="6269" y="1684"/>
                  </a:lnTo>
                  <a:cubicBezTo>
                    <a:pt x="6342" y="1708"/>
                    <a:pt x="6439" y="1732"/>
                    <a:pt x="6537" y="1732"/>
                  </a:cubicBezTo>
                  <a:lnTo>
                    <a:pt x="6488" y="1732"/>
                  </a:lnTo>
                  <a:cubicBezTo>
                    <a:pt x="6561" y="1732"/>
                    <a:pt x="6610" y="1757"/>
                    <a:pt x="6683" y="1757"/>
                  </a:cubicBezTo>
                  <a:cubicBezTo>
                    <a:pt x="6756" y="1781"/>
                    <a:pt x="6854" y="1805"/>
                    <a:pt x="6952" y="1854"/>
                  </a:cubicBezTo>
                  <a:cubicBezTo>
                    <a:pt x="7147" y="1903"/>
                    <a:pt x="7317" y="2001"/>
                    <a:pt x="7391" y="2025"/>
                  </a:cubicBezTo>
                  <a:lnTo>
                    <a:pt x="7366" y="1952"/>
                  </a:lnTo>
                  <a:lnTo>
                    <a:pt x="7488" y="1976"/>
                  </a:lnTo>
                  <a:cubicBezTo>
                    <a:pt x="7488" y="1976"/>
                    <a:pt x="7395" y="2051"/>
                    <a:pt x="7371" y="2053"/>
                  </a:cubicBezTo>
                  <a:lnTo>
                    <a:pt x="7371" y="2053"/>
                  </a:lnTo>
                  <a:lnTo>
                    <a:pt x="7366" y="2049"/>
                  </a:lnTo>
                  <a:lnTo>
                    <a:pt x="7366" y="2049"/>
                  </a:lnTo>
                  <a:cubicBezTo>
                    <a:pt x="7366" y="2052"/>
                    <a:pt x="7368" y="2053"/>
                    <a:pt x="7370" y="2053"/>
                  </a:cubicBezTo>
                  <a:cubicBezTo>
                    <a:pt x="7371" y="2053"/>
                    <a:pt x="7371" y="2053"/>
                    <a:pt x="7371" y="2053"/>
                  </a:cubicBezTo>
                  <a:lnTo>
                    <a:pt x="7371" y="2053"/>
                  </a:lnTo>
                  <a:lnTo>
                    <a:pt x="7464" y="2123"/>
                  </a:lnTo>
                  <a:lnTo>
                    <a:pt x="7610" y="2220"/>
                  </a:lnTo>
                  <a:cubicBezTo>
                    <a:pt x="7756" y="2318"/>
                    <a:pt x="7878" y="2415"/>
                    <a:pt x="8000" y="2537"/>
                  </a:cubicBezTo>
                  <a:cubicBezTo>
                    <a:pt x="8195" y="2708"/>
                    <a:pt x="8391" y="2927"/>
                    <a:pt x="8537" y="3147"/>
                  </a:cubicBezTo>
                  <a:cubicBezTo>
                    <a:pt x="8551" y="3191"/>
                    <a:pt x="8531" y="3200"/>
                    <a:pt x="8512" y="3200"/>
                  </a:cubicBezTo>
                  <a:cubicBezTo>
                    <a:pt x="8500" y="3200"/>
                    <a:pt x="8488" y="3196"/>
                    <a:pt x="8488" y="3196"/>
                  </a:cubicBezTo>
                  <a:lnTo>
                    <a:pt x="8488" y="3196"/>
                  </a:lnTo>
                  <a:cubicBezTo>
                    <a:pt x="8512" y="3232"/>
                    <a:pt x="8525" y="3232"/>
                    <a:pt x="8537" y="3232"/>
                  </a:cubicBezTo>
                  <a:cubicBezTo>
                    <a:pt x="8549" y="3232"/>
                    <a:pt x="8561" y="3232"/>
                    <a:pt x="8586" y="3269"/>
                  </a:cubicBezTo>
                  <a:cubicBezTo>
                    <a:pt x="8586" y="3277"/>
                    <a:pt x="8583" y="3280"/>
                    <a:pt x="8578" y="3280"/>
                  </a:cubicBezTo>
                  <a:cubicBezTo>
                    <a:pt x="8569" y="3280"/>
                    <a:pt x="8553" y="3269"/>
                    <a:pt x="8537" y="3269"/>
                  </a:cubicBezTo>
                  <a:cubicBezTo>
                    <a:pt x="8537" y="3269"/>
                    <a:pt x="8586" y="3342"/>
                    <a:pt x="8586" y="3342"/>
                  </a:cubicBezTo>
                  <a:cubicBezTo>
                    <a:pt x="8610" y="3318"/>
                    <a:pt x="8634" y="3269"/>
                    <a:pt x="8659" y="3244"/>
                  </a:cubicBezTo>
                  <a:lnTo>
                    <a:pt x="8708" y="3318"/>
                  </a:lnTo>
                  <a:lnTo>
                    <a:pt x="8683" y="3342"/>
                  </a:lnTo>
                  <a:cubicBezTo>
                    <a:pt x="8683" y="3366"/>
                    <a:pt x="8805" y="3342"/>
                    <a:pt x="8830" y="3440"/>
                  </a:cubicBezTo>
                  <a:cubicBezTo>
                    <a:pt x="8878" y="3562"/>
                    <a:pt x="8927" y="3610"/>
                    <a:pt x="8951" y="3708"/>
                  </a:cubicBezTo>
                  <a:cubicBezTo>
                    <a:pt x="9000" y="3781"/>
                    <a:pt x="9025" y="3854"/>
                    <a:pt x="9049" y="3952"/>
                  </a:cubicBezTo>
                  <a:cubicBezTo>
                    <a:pt x="9049" y="3952"/>
                    <a:pt x="9025" y="3927"/>
                    <a:pt x="9000" y="3903"/>
                  </a:cubicBezTo>
                  <a:cubicBezTo>
                    <a:pt x="9000" y="3927"/>
                    <a:pt x="9000" y="3952"/>
                    <a:pt x="9000" y="3976"/>
                  </a:cubicBezTo>
                  <a:cubicBezTo>
                    <a:pt x="9005" y="3966"/>
                    <a:pt x="9010" y="3962"/>
                    <a:pt x="9015" y="3962"/>
                  </a:cubicBezTo>
                  <a:cubicBezTo>
                    <a:pt x="9031" y="3962"/>
                    <a:pt x="9045" y="4004"/>
                    <a:pt x="9048" y="4004"/>
                  </a:cubicBezTo>
                  <a:cubicBezTo>
                    <a:pt x="9049" y="4004"/>
                    <a:pt x="9049" y="4003"/>
                    <a:pt x="9049" y="4001"/>
                  </a:cubicBezTo>
                  <a:cubicBezTo>
                    <a:pt x="9098" y="4049"/>
                    <a:pt x="9147" y="4098"/>
                    <a:pt x="9147" y="4171"/>
                  </a:cubicBezTo>
                  <a:cubicBezTo>
                    <a:pt x="9147" y="4244"/>
                    <a:pt x="9171" y="4318"/>
                    <a:pt x="9220" y="4366"/>
                  </a:cubicBezTo>
                  <a:cubicBezTo>
                    <a:pt x="9439" y="4366"/>
                    <a:pt x="9683" y="4391"/>
                    <a:pt x="9903" y="4440"/>
                  </a:cubicBezTo>
                  <a:cubicBezTo>
                    <a:pt x="10244" y="4488"/>
                    <a:pt x="10561" y="4586"/>
                    <a:pt x="10610" y="4586"/>
                  </a:cubicBezTo>
                  <a:cubicBezTo>
                    <a:pt x="10610" y="4635"/>
                    <a:pt x="10610" y="4683"/>
                    <a:pt x="10610" y="4732"/>
                  </a:cubicBezTo>
                  <a:cubicBezTo>
                    <a:pt x="10634" y="4683"/>
                    <a:pt x="10634" y="4610"/>
                    <a:pt x="10634" y="4537"/>
                  </a:cubicBezTo>
                  <a:lnTo>
                    <a:pt x="10586" y="4537"/>
                  </a:lnTo>
                  <a:cubicBezTo>
                    <a:pt x="10561" y="4391"/>
                    <a:pt x="10610" y="4513"/>
                    <a:pt x="10610" y="4366"/>
                  </a:cubicBezTo>
                  <a:cubicBezTo>
                    <a:pt x="10634" y="4366"/>
                    <a:pt x="10659" y="4488"/>
                    <a:pt x="10659" y="4610"/>
                  </a:cubicBezTo>
                  <a:cubicBezTo>
                    <a:pt x="10659" y="4488"/>
                    <a:pt x="10683" y="4391"/>
                    <a:pt x="10634" y="4342"/>
                  </a:cubicBezTo>
                  <a:cubicBezTo>
                    <a:pt x="10634" y="4293"/>
                    <a:pt x="10647" y="4293"/>
                    <a:pt x="10662" y="4293"/>
                  </a:cubicBezTo>
                  <a:cubicBezTo>
                    <a:pt x="10677" y="4293"/>
                    <a:pt x="10695" y="4293"/>
                    <a:pt x="10708" y="4244"/>
                  </a:cubicBezTo>
                  <a:cubicBezTo>
                    <a:pt x="10659" y="4147"/>
                    <a:pt x="10634" y="4049"/>
                    <a:pt x="10634" y="3952"/>
                  </a:cubicBezTo>
                  <a:cubicBezTo>
                    <a:pt x="10634" y="3903"/>
                    <a:pt x="10610" y="3854"/>
                    <a:pt x="10610" y="3805"/>
                  </a:cubicBezTo>
                  <a:cubicBezTo>
                    <a:pt x="10586" y="3757"/>
                    <a:pt x="10561" y="3732"/>
                    <a:pt x="10561" y="3683"/>
                  </a:cubicBezTo>
                  <a:cubicBezTo>
                    <a:pt x="10512" y="3610"/>
                    <a:pt x="10464" y="3537"/>
                    <a:pt x="10464" y="3440"/>
                  </a:cubicBezTo>
                  <a:lnTo>
                    <a:pt x="10464" y="3440"/>
                  </a:lnTo>
                  <a:lnTo>
                    <a:pt x="10488" y="3464"/>
                  </a:lnTo>
                  <a:cubicBezTo>
                    <a:pt x="10488" y="3391"/>
                    <a:pt x="10390" y="3269"/>
                    <a:pt x="10366" y="3147"/>
                  </a:cubicBezTo>
                  <a:cubicBezTo>
                    <a:pt x="10366" y="3174"/>
                    <a:pt x="10366" y="3193"/>
                    <a:pt x="10362" y="3193"/>
                  </a:cubicBezTo>
                  <a:cubicBezTo>
                    <a:pt x="10359" y="3193"/>
                    <a:pt x="10353" y="3180"/>
                    <a:pt x="10342" y="3147"/>
                  </a:cubicBezTo>
                  <a:cubicBezTo>
                    <a:pt x="10293" y="3025"/>
                    <a:pt x="10244" y="2952"/>
                    <a:pt x="10220" y="2854"/>
                  </a:cubicBezTo>
                  <a:lnTo>
                    <a:pt x="10122" y="2781"/>
                  </a:lnTo>
                  <a:cubicBezTo>
                    <a:pt x="9903" y="2391"/>
                    <a:pt x="9634" y="2025"/>
                    <a:pt x="9317" y="1708"/>
                  </a:cubicBezTo>
                  <a:cubicBezTo>
                    <a:pt x="9220" y="1610"/>
                    <a:pt x="9122" y="1513"/>
                    <a:pt x="9000" y="1415"/>
                  </a:cubicBezTo>
                  <a:lnTo>
                    <a:pt x="8708" y="1171"/>
                  </a:lnTo>
                  <a:cubicBezTo>
                    <a:pt x="8537" y="1049"/>
                    <a:pt x="8366" y="927"/>
                    <a:pt x="8293" y="854"/>
                  </a:cubicBezTo>
                  <a:cubicBezTo>
                    <a:pt x="7878" y="586"/>
                    <a:pt x="7464" y="391"/>
                    <a:pt x="7025" y="220"/>
                  </a:cubicBezTo>
                  <a:lnTo>
                    <a:pt x="6634" y="98"/>
                  </a:lnTo>
                  <a:lnTo>
                    <a:pt x="6220" y="25"/>
                  </a:lnTo>
                  <a:cubicBezTo>
                    <a:pt x="6110" y="13"/>
                    <a:pt x="5994" y="7"/>
                    <a:pt x="5878" y="7"/>
                  </a:cubicBezTo>
                  <a:cubicBezTo>
                    <a:pt x="5763" y="7"/>
                    <a:pt x="5647" y="13"/>
                    <a:pt x="5537" y="25"/>
                  </a:cubicBezTo>
                  <a:cubicBezTo>
                    <a:pt x="5415" y="1"/>
                    <a:pt x="5293" y="1"/>
                    <a:pt x="5171" y="1"/>
                  </a:cubicBez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14"/>
          <p:cNvGrpSpPr/>
          <p:nvPr/>
        </p:nvGrpSpPr>
        <p:grpSpPr>
          <a:xfrm>
            <a:off x="-262487" y="1999235"/>
            <a:ext cx="699897" cy="880292"/>
            <a:chOff x="632000" y="3011150"/>
            <a:chExt cx="212225" cy="266925"/>
          </a:xfrm>
        </p:grpSpPr>
        <p:sp>
          <p:nvSpPr>
            <p:cNvPr id="408" name="Google Shape;408;p14"/>
            <p:cNvSpPr/>
            <p:nvPr/>
          </p:nvSpPr>
          <p:spPr>
            <a:xfrm>
              <a:off x="767375" y="3031875"/>
              <a:ext cx="25" cy="3675"/>
            </a:xfrm>
            <a:custGeom>
              <a:avLst/>
              <a:gdLst/>
              <a:ahLst/>
              <a:cxnLst/>
              <a:rect l="l" t="t" r="r" b="b"/>
              <a:pathLst>
                <a:path w="1" h="147" extrusionOk="0">
                  <a:moveTo>
                    <a:pt x="0" y="147"/>
                  </a:moveTo>
                  <a:lnTo>
                    <a:pt x="0" y="0"/>
                  </a:lnTo>
                  <a:cubicBezTo>
                    <a:pt x="0" y="49"/>
                    <a:pt x="0" y="98"/>
                    <a:pt x="0" y="147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701525" y="3033700"/>
              <a:ext cx="25" cy="3075"/>
            </a:xfrm>
            <a:custGeom>
              <a:avLst/>
              <a:gdLst/>
              <a:ahLst/>
              <a:cxnLst/>
              <a:rect l="l" t="t" r="r" b="b"/>
              <a:pathLst>
                <a:path w="1" h="123" extrusionOk="0">
                  <a:moveTo>
                    <a:pt x="0" y="123"/>
                  </a:moveTo>
                  <a:lnTo>
                    <a:pt x="0" y="1"/>
                  </a:lnTo>
                  <a:cubicBezTo>
                    <a:pt x="0" y="49"/>
                    <a:pt x="0" y="74"/>
                    <a:pt x="0" y="123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632000" y="303005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1" y="73"/>
                  </a:moveTo>
                  <a:lnTo>
                    <a:pt x="1" y="0"/>
                  </a:lnTo>
                  <a:cubicBezTo>
                    <a:pt x="1" y="25"/>
                    <a:pt x="1" y="49"/>
                    <a:pt x="1" y="73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649075" y="3150175"/>
              <a:ext cx="650" cy="1850"/>
            </a:xfrm>
            <a:custGeom>
              <a:avLst/>
              <a:gdLst/>
              <a:ahLst/>
              <a:cxnLst/>
              <a:rect l="l" t="t" r="r" b="b"/>
              <a:pathLst>
                <a:path w="26" h="74" extrusionOk="0">
                  <a:moveTo>
                    <a:pt x="25" y="0"/>
                  </a:moveTo>
                  <a:cubicBezTo>
                    <a:pt x="1" y="0"/>
                    <a:pt x="1" y="49"/>
                    <a:pt x="1" y="73"/>
                  </a:cubicBezTo>
                  <a:cubicBezTo>
                    <a:pt x="1" y="49"/>
                    <a:pt x="25" y="24"/>
                    <a:pt x="25" y="0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49075" y="315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646025" y="3144675"/>
              <a:ext cx="48800" cy="52925"/>
            </a:xfrm>
            <a:custGeom>
              <a:avLst/>
              <a:gdLst/>
              <a:ahLst/>
              <a:cxnLst/>
              <a:rect l="l" t="t" r="r" b="b"/>
              <a:pathLst>
                <a:path w="1952" h="2117" extrusionOk="0">
                  <a:moveTo>
                    <a:pt x="1049" y="0"/>
                  </a:moveTo>
                  <a:lnTo>
                    <a:pt x="635" y="98"/>
                  </a:lnTo>
                  <a:cubicBezTo>
                    <a:pt x="586" y="147"/>
                    <a:pt x="562" y="220"/>
                    <a:pt x="537" y="293"/>
                  </a:cubicBezTo>
                  <a:cubicBezTo>
                    <a:pt x="537" y="293"/>
                    <a:pt x="537" y="293"/>
                    <a:pt x="537" y="318"/>
                  </a:cubicBezTo>
                  <a:cubicBezTo>
                    <a:pt x="447" y="287"/>
                    <a:pt x="347" y="267"/>
                    <a:pt x="267" y="267"/>
                  </a:cubicBezTo>
                  <a:cubicBezTo>
                    <a:pt x="217" y="267"/>
                    <a:pt x="175" y="275"/>
                    <a:pt x="147" y="293"/>
                  </a:cubicBezTo>
                  <a:lnTo>
                    <a:pt x="147" y="318"/>
                  </a:lnTo>
                  <a:cubicBezTo>
                    <a:pt x="123" y="342"/>
                    <a:pt x="147" y="366"/>
                    <a:pt x="123" y="366"/>
                  </a:cubicBezTo>
                  <a:cubicBezTo>
                    <a:pt x="123" y="391"/>
                    <a:pt x="123" y="391"/>
                    <a:pt x="123" y="415"/>
                  </a:cubicBezTo>
                  <a:cubicBezTo>
                    <a:pt x="123" y="440"/>
                    <a:pt x="110" y="440"/>
                    <a:pt x="98" y="440"/>
                  </a:cubicBezTo>
                  <a:cubicBezTo>
                    <a:pt x="86" y="440"/>
                    <a:pt x="74" y="440"/>
                    <a:pt x="74" y="464"/>
                  </a:cubicBezTo>
                  <a:cubicBezTo>
                    <a:pt x="25" y="683"/>
                    <a:pt x="1" y="927"/>
                    <a:pt x="1" y="1147"/>
                  </a:cubicBezTo>
                  <a:cubicBezTo>
                    <a:pt x="25" y="1220"/>
                    <a:pt x="25" y="1293"/>
                    <a:pt x="50" y="1366"/>
                  </a:cubicBezTo>
                  <a:cubicBezTo>
                    <a:pt x="50" y="1391"/>
                    <a:pt x="50" y="1391"/>
                    <a:pt x="50" y="1415"/>
                  </a:cubicBezTo>
                  <a:cubicBezTo>
                    <a:pt x="50" y="1415"/>
                    <a:pt x="98" y="1513"/>
                    <a:pt x="147" y="1635"/>
                  </a:cubicBezTo>
                  <a:cubicBezTo>
                    <a:pt x="196" y="1708"/>
                    <a:pt x="245" y="1781"/>
                    <a:pt x="293" y="1854"/>
                  </a:cubicBezTo>
                  <a:lnTo>
                    <a:pt x="318" y="1854"/>
                  </a:lnTo>
                  <a:cubicBezTo>
                    <a:pt x="415" y="1927"/>
                    <a:pt x="318" y="1903"/>
                    <a:pt x="415" y="1976"/>
                  </a:cubicBezTo>
                  <a:cubicBezTo>
                    <a:pt x="440" y="1976"/>
                    <a:pt x="489" y="2000"/>
                    <a:pt x="513" y="2025"/>
                  </a:cubicBezTo>
                  <a:cubicBezTo>
                    <a:pt x="537" y="2049"/>
                    <a:pt x="562" y="2049"/>
                    <a:pt x="610" y="2074"/>
                  </a:cubicBezTo>
                  <a:cubicBezTo>
                    <a:pt x="610" y="2074"/>
                    <a:pt x="659" y="2098"/>
                    <a:pt x="635" y="2098"/>
                  </a:cubicBezTo>
                  <a:cubicBezTo>
                    <a:pt x="635" y="2106"/>
                    <a:pt x="640" y="2109"/>
                    <a:pt x="649" y="2109"/>
                  </a:cubicBezTo>
                  <a:cubicBezTo>
                    <a:pt x="667" y="2109"/>
                    <a:pt x="700" y="2098"/>
                    <a:pt x="732" y="2098"/>
                  </a:cubicBezTo>
                  <a:cubicBezTo>
                    <a:pt x="757" y="2098"/>
                    <a:pt x="732" y="2098"/>
                    <a:pt x="732" y="2074"/>
                  </a:cubicBezTo>
                  <a:lnTo>
                    <a:pt x="806" y="2074"/>
                  </a:lnTo>
                  <a:cubicBezTo>
                    <a:pt x="822" y="2074"/>
                    <a:pt x="827" y="2096"/>
                    <a:pt x="822" y="2103"/>
                  </a:cubicBezTo>
                  <a:lnTo>
                    <a:pt x="822" y="2103"/>
                  </a:lnTo>
                  <a:cubicBezTo>
                    <a:pt x="816" y="2101"/>
                    <a:pt x="811" y="2100"/>
                    <a:pt x="806" y="2098"/>
                  </a:cubicBezTo>
                  <a:lnTo>
                    <a:pt x="806" y="2098"/>
                  </a:lnTo>
                  <a:cubicBezTo>
                    <a:pt x="810" y="2103"/>
                    <a:pt x="814" y="2105"/>
                    <a:pt x="817" y="2105"/>
                  </a:cubicBezTo>
                  <a:cubicBezTo>
                    <a:pt x="819" y="2105"/>
                    <a:pt x="821" y="2104"/>
                    <a:pt x="822" y="2103"/>
                  </a:cubicBezTo>
                  <a:lnTo>
                    <a:pt x="822" y="2103"/>
                  </a:lnTo>
                  <a:cubicBezTo>
                    <a:pt x="854" y="2112"/>
                    <a:pt x="891" y="2116"/>
                    <a:pt x="928" y="2116"/>
                  </a:cubicBezTo>
                  <a:cubicBezTo>
                    <a:pt x="970" y="2116"/>
                    <a:pt x="1013" y="2110"/>
                    <a:pt x="1049" y="2098"/>
                  </a:cubicBezTo>
                  <a:cubicBezTo>
                    <a:pt x="1171" y="2074"/>
                    <a:pt x="1269" y="2049"/>
                    <a:pt x="1367" y="2000"/>
                  </a:cubicBezTo>
                  <a:cubicBezTo>
                    <a:pt x="1537" y="1903"/>
                    <a:pt x="1684" y="1781"/>
                    <a:pt x="1781" y="1610"/>
                  </a:cubicBezTo>
                  <a:cubicBezTo>
                    <a:pt x="1757" y="1610"/>
                    <a:pt x="1732" y="1683"/>
                    <a:pt x="1708" y="1683"/>
                  </a:cubicBezTo>
                  <a:cubicBezTo>
                    <a:pt x="1708" y="1635"/>
                    <a:pt x="1757" y="1635"/>
                    <a:pt x="1757" y="1586"/>
                  </a:cubicBezTo>
                  <a:cubicBezTo>
                    <a:pt x="1757" y="1561"/>
                    <a:pt x="1806" y="1513"/>
                    <a:pt x="1854" y="1513"/>
                  </a:cubicBezTo>
                  <a:lnTo>
                    <a:pt x="1854" y="1488"/>
                  </a:lnTo>
                  <a:lnTo>
                    <a:pt x="1879" y="1464"/>
                  </a:lnTo>
                  <a:cubicBezTo>
                    <a:pt x="1903" y="1366"/>
                    <a:pt x="1903" y="1342"/>
                    <a:pt x="1928" y="1342"/>
                  </a:cubicBezTo>
                  <a:cubicBezTo>
                    <a:pt x="1928" y="1293"/>
                    <a:pt x="1952" y="1269"/>
                    <a:pt x="1952" y="1220"/>
                  </a:cubicBezTo>
                  <a:cubicBezTo>
                    <a:pt x="1952" y="1147"/>
                    <a:pt x="1952" y="1074"/>
                    <a:pt x="1952" y="1000"/>
                  </a:cubicBezTo>
                  <a:cubicBezTo>
                    <a:pt x="1952" y="1000"/>
                    <a:pt x="1952" y="1011"/>
                    <a:pt x="1945" y="1011"/>
                  </a:cubicBezTo>
                  <a:cubicBezTo>
                    <a:pt x="1941" y="1011"/>
                    <a:pt x="1936" y="1009"/>
                    <a:pt x="1928" y="1000"/>
                  </a:cubicBezTo>
                  <a:cubicBezTo>
                    <a:pt x="1903" y="976"/>
                    <a:pt x="1903" y="927"/>
                    <a:pt x="1928" y="903"/>
                  </a:cubicBezTo>
                  <a:cubicBezTo>
                    <a:pt x="1949" y="903"/>
                    <a:pt x="1913" y="826"/>
                    <a:pt x="1888" y="826"/>
                  </a:cubicBezTo>
                  <a:cubicBezTo>
                    <a:pt x="1884" y="826"/>
                    <a:pt x="1881" y="827"/>
                    <a:pt x="1879" y="830"/>
                  </a:cubicBezTo>
                  <a:cubicBezTo>
                    <a:pt x="1879" y="830"/>
                    <a:pt x="1879" y="767"/>
                    <a:pt x="1891" y="767"/>
                  </a:cubicBezTo>
                  <a:cubicBezTo>
                    <a:pt x="1894" y="767"/>
                    <a:pt x="1898" y="771"/>
                    <a:pt x="1903" y="781"/>
                  </a:cubicBezTo>
                  <a:cubicBezTo>
                    <a:pt x="1903" y="757"/>
                    <a:pt x="1879" y="732"/>
                    <a:pt x="1879" y="732"/>
                  </a:cubicBezTo>
                  <a:lnTo>
                    <a:pt x="1879" y="781"/>
                  </a:lnTo>
                  <a:cubicBezTo>
                    <a:pt x="1830" y="683"/>
                    <a:pt x="1830" y="635"/>
                    <a:pt x="1806" y="610"/>
                  </a:cubicBezTo>
                  <a:lnTo>
                    <a:pt x="1806" y="635"/>
                  </a:lnTo>
                  <a:cubicBezTo>
                    <a:pt x="1781" y="586"/>
                    <a:pt x="1757" y="561"/>
                    <a:pt x="1757" y="537"/>
                  </a:cubicBezTo>
                  <a:lnTo>
                    <a:pt x="1757" y="537"/>
                  </a:lnTo>
                  <a:lnTo>
                    <a:pt x="1806" y="561"/>
                  </a:lnTo>
                  <a:cubicBezTo>
                    <a:pt x="1757" y="513"/>
                    <a:pt x="1732" y="464"/>
                    <a:pt x="1684" y="415"/>
                  </a:cubicBezTo>
                  <a:lnTo>
                    <a:pt x="1684" y="440"/>
                  </a:lnTo>
                  <a:cubicBezTo>
                    <a:pt x="1635" y="415"/>
                    <a:pt x="1562" y="318"/>
                    <a:pt x="1464" y="269"/>
                  </a:cubicBezTo>
                  <a:cubicBezTo>
                    <a:pt x="1391" y="196"/>
                    <a:pt x="1318" y="171"/>
                    <a:pt x="1245" y="147"/>
                  </a:cubicBezTo>
                  <a:lnTo>
                    <a:pt x="1245" y="171"/>
                  </a:lnTo>
                  <a:lnTo>
                    <a:pt x="1196" y="147"/>
                  </a:lnTo>
                  <a:cubicBezTo>
                    <a:pt x="1196" y="147"/>
                    <a:pt x="1245" y="122"/>
                    <a:pt x="1245" y="122"/>
                  </a:cubicBezTo>
                  <a:cubicBezTo>
                    <a:pt x="1245" y="122"/>
                    <a:pt x="1147" y="49"/>
                    <a:pt x="1049" y="0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798475" y="3083700"/>
              <a:ext cx="45750" cy="48200"/>
            </a:xfrm>
            <a:custGeom>
              <a:avLst/>
              <a:gdLst/>
              <a:ahLst/>
              <a:cxnLst/>
              <a:rect l="l" t="t" r="r" b="b"/>
              <a:pathLst>
                <a:path w="1830" h="1928" extrusionOk="0">
                  <a:moveTo>
                    <a:pt x="927" y="1"/>
                  </a:moveTo>
                  <a:lnTo>
                    <a:pt x="512" y="25"/>
                  </a:lnTo>
                  <a:lnTo>
                    <a:pt x="439" y="98"/>
                  </a:lnTo>
                  <a:lnTo>
                    <a:pt x="390" y="98"/>
                  </a:lnTo>
                  <a:cubicBezTo>
                    <a:pt x="366" y="98"/>
                    <a:pt x="342" y="122"/>
                    <a:pt x="317" y="122"/>
                  </a:cubicBezTo>
                  <a:lnTo>
                    <a:pt x="244" y="171"/>
                  </a:lnTo>
                  <a:cubicBezTo>
                    <a:pt x="206" y="190"/>
                    <a:pt x="182" y="210"/>
                    <a:pt x="162" y="229"/>
                  </a:cubicBezTo>
                  <a:lnTo>
                    <a:pt x="162" y="229"/>
                  </a:lnTo>
                  <a:cubicBezTo>
                    <a:pt x="165" y="226"/>
                    <a:pt x="168" y="223"/>
                    <a:pt x="171" y="220"/>
                  </a:cubicBezTo>
                  <a:lnTo>
                    <a:pt x="171" y="220"/>
                  </a:lnTo>
                  <a:lnTo>
                    <a:pt x="146" y="244"/>
                  </a:lnTo>
                  <a:cubicBezTo>
                    <a:pt x="152" y="239"/>
                    <a:pt x="157" y="234"/>
                    <a:pt x="162" y="229"/>
                  </a:cubicBezTo>
                  <a:lnTo>
                    <a:pt x="162" y="229"/>
                  </a:lnTo>
                  <a:cubicBezTo>
                    <a:pt x="96" y="299"/>
                    <a:pt x="72" y="369"/>
                    <a:pt x="49" y="440"/>
                  </a:cubicBezTo>
                  <a:cubicBezTo>
                    <a:pt x="49" y="464"/>
                    <a:pt x="25" y="488"/>
                    <a:pt x="0" y="513"/>
                  </a:cubicBezTo>
                  <a:lnTo>
                    <a:pt x="0" y="561"/>
                  </a:lnTo>
                  <a:lnTo>
                    <a:pt x="0" y="610"/>
                  </a:lnTo>
                  <a:cubicBezTo>
                    <a:pt x="0" y="610"/>
                    <a:pt x="49" y="635"/>
                    <a:pt x="49" y="683"/>
                  </a:cubicBezTo>
                  <a:cubicBezTo>
                    <a:pt x="73" y="708"/>
                    <a:pt x="73" y="732"/>
                    <a:pt x="98" y="757"/>
                  </a:cubicBezTo>
                  <a:cubicBezTo>
                    <a:pt x="73" y="903"/>
                    <a:pt x="98" y="1049"/>
                    <a:pt x="146" y="1196"/>
                  </a:cubicBezTo>
                  <a:cubicBezTo>
                    <a:pt x="171" y="1342"/>
                    <a:pt x="244" y="1464"/>
                    <a:pt x="317" y="1561"/>
                  </a:cubicBezTo>
                  <a:cubicBezTo>
                    <a:pt x="415" y="1708"/>
                    <a:pt x="561" y="1830"/>
                    <a:pt x="707" y="1927"/>
                  </a:cubicBezTo>
                  <a:lnTo>
                    <a:pt x="1146" y="1927"/>
                  </a:lnTo>
                  <a:cubicBezTo>
                    <a:pt x="1244" y="1854"/>
                    <a:pt x="1317" y="1781"/>
                    <a:pt x="1390" y="1732"/>
                  </a:cubicBezTo>
                  <a:cubicBezTo>
                    <a:pt x="1464" y="1708"/>
                    <a:pt x="1512" y="1659"/>
                    <a:pt x="1561" y="1586"/>
                  </a:cubicBezTo>
                  <a:lnTo>
                    <a:pt x="1561" y="1586"/>
                  </a:lnTo>
                  <a:cubicBezTo>
                    <a:pt x="1553" y="1594"/>
                    <a:pt x="1548" y="1597"/>
                    <a:pt x="1545" y="1597"/>
                  </a:cubicBezTo>
                  <a:cubicBezTo>
                    <a:pt x="1539" y="1597"/>
                    <a:pt x="1545" y="1586"/>
                    <a:pt x="1561" y="1586"/>
                  </a:cubicBezTo>
                  <a:cubicBezTo>
                    <a:pt x="1585" y="1561"/>
                    <a:pt x="1634" y="1513"/>
                    <a:pt x="1634" y="1513"/>
                  </a:cubicBezTo>
                  <a:cubicBezTo>
                    <a:pt x="1634" y="1513"/>
                    <a:pt x="1634" y="1513"/>
                    <a:pt x="1683" y="1415"/>
                  </a:cubicBezTo>
                  <a:cubicBezTo>
                    <a:pt x="1707" y="1391"/>
                    <a:pt x="1707" y="1342"/>
                    <a:pt x="1732" y="1318"/>
                  </a:cubicBezTo>
                  <a:cubicBezTo>
                    <a:pt x="1756" y="1269"/>
                    <a:pt x="1781" y="1196"/>
                    <a:pt x="1805" y="1147"/>
                  </a:cubicBezTo>
                  <a:cubicBezTo>
                    <a:pt x="1829" y="1001"/>
                    <a:pt x="1829" y="854"/>
                    <a:pt x="1781" y="708"/>
                  </a:cubicBezTo>
                  <a:cubicBezTo>
                    <a:pt x="1707" y="586"/>
                    <a:pt x="1634" y="464"/>
                    <a:pt x="1512" y="366"/>
                  </a:cubicBezTo>
                  <a:cubicBezTo>
                    <a:pt x="1464" y="342"/>
                    <a:pt x="1415" y="318"/>
                    <a:pt x="1390" y="269"/>
                  </a:cubicBezTo>
                  <a:lnTo>
                    <a:pt x="1317" y="220"/>
                  </a:lnTo>
                  <a:lnTo>
                    <a:pt x="1244" y="220"/>
                  </a:lnTo>
                  <a:cubicBezTo>
                    <a:pt x="1220" y="171"/>
                    <a:pt x="1195" y="147"/>
                    <a:pt x="1171" y="122"/>
                  </a:cubicBezTo>
                  <a:lnTo>
                    <a:pt x="1122" y="98"/>
                  </a:lnTo>
                  <a:cubicBezTo>
                    <a:pt x="1049" y="49"/>
                    <a:pt x="1000" y="25"/>
                    <a:pt x="927" y="1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802125" y="3090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713700" y="3105650"/>
              <a:ext cx="50025" cy="51850"/>
            </a:xfrm>
            <a:custGeom>
              <a:avLst/>
              <a:gdLst/>
              <a:ahLst/>
              <a:cxnLst/>
              <a:rect l="l" t="t" r="r" b="b"/>
              <a:pathLst>
                <a:path w="2001" h="2074" extrusionOk="0">
                  <a:moveTo>
                    <a:pt x="1001" y="1"/>
                  </a:moveTo>
                  <a:cubicBezTo>
                    <a:pt x="928" y="25"/>
                    <a:pt x="879" y="25"/>
                    <a:pt x="830" y="49"/>
                  </a:cubicBezTo>
                  <a:lnTo>
                    <a:pt x="684" y="123"/>
                  </a:lnTo>
                  <a:lnTo>
                    <a:pt x="660" y="123"/>
                  </a:lnTo>
                  <a:cubicBezTo>
                    <a:pt x="538" y="123"/>
                    <a:pt x="416" y="147"/>
                    <a:pt x="318" y="220"/>
                  </a:cubicBezTo>
                  <a:cubicBezTo>
                    <a:pt x="220" y="269"/>
                    <a:pt x="147" y="366"/>
                    <a:pt x="99" y="464"/>
                  </a:cubicBezTo>
                  <a:cubicBezTo>
                    <a:pt x="50" y="537"/>
                    <a:pt x="50" y="610"/>
                    <a:pt x="25" y="683"/>
                  </a:cubicBezTo>
                  <a:lnTo>
                    <a:pt x="25" y="659"/>
                  </a:lnTo>
                  <a:cubicBezTo>
                    <a:pt x="25" y="805"/>
                    <a:pt x="1" y="781"/>
                    <a:pt x="25" y="903"/>
                  </a:cubicBezTo>
                  <a:cubicBezTo>
                    <a:pt x="50" y="903"/>
                    <a:pt x="99" y="1025"/>
                    <a:pt x="123" y="1049"/>
                  </a:cubicBezTo>
                  <a:lnTo>
                    <a:pt x="196" y="1196"/>
                  </a:lnTo>
                  <a:cubicBezTo>
                    <a:pt x="220" y="1244"/>
                    <a:pt x="245" y="1293"/>
                    <a:pt x="245" y="1318"/>
                  </a:cubicBezTo>
                  <a:cubicBezTo>
                    <a:pt x="294" y="1391"/>
                    <a:pt x="367" y="1488"/>
                    <a:pt x="391" y="1537"/>
                  </a:cubicBezTo>
                  <a:cubicBezTo>
                    <a:pt x="440" y="1659"/>
                    <a:pt x="513" y="1781"/>
                    <a:pt x="586" y="1879"/>
                  </a:cubicBezTo>
                  <a:lnTo>
                    <a:pt x="586" y="2001"/>
                  </a:lnTo>
                  <a:cubicBezTo>
                    <a:pt x="660" y="1976"/>
                    <a:pt x="708" y="1927"/>
                    <a:pt x="757" y="1903"/>
                  </a:cubicBezTo>
                  <a:cubicBezTo>
                    <a:pt x="903" y="2025"/>
                    <a:pt x="1099" y="2074"/>
                    <a:pt x="1294" y="2074"/>
                  </a:cubicBezTo>
                  <a:cubicBezTo>
                    <a:pt x="1440" y="2049"/>
                    <a:pt x="1611" y="1976"/>
                    <a:pt x="1708" y="1854"/>
                  </a:cubicBezTo>
                  <a:lnTo>
                    <a:pt x="1830" y="1757"/>
                  </a:lnTo>
                  <a:lnTo>
                    <a:pt x="1928" y="1635"/>
                  </a:lnTo>
                  <a:lnTo>
                    <a:pt x="1928" y="1635"/>
                  </a:lnTo>
                  <a:cubicBezTo>
                    <a:pt x="1909" y="1653"/>
                    <a:pt x="1898" y="1661"/>
                    <a:pt x="1893" y="1661"/>
                  </a:cubicBezTo>
                  <a:cubicBezTo>
                    <a:pt x="1886" y="1661"/>
                    <a:pt x="1898" y="1640"/>
                    <a:pt x="1928" y="1610"/>
                  </a:cubicBezTo>
                  <a:cubicBezTo>
                    <a:pt x="1977" y="1513"/>
                    <a:pt x="1977" y="1488"/>
                    <a:pt x="1977" y="1488"/>
                  </a:cubicBezTo>
                  <a:lnTo>
                    <a:pt x="1977" y="1488"/>
                  </a:lnTo>
                  <a:cubicBezTo>
                    <a:pt x="1977" y="1488"/>
                    <a:pt x="1975" y="1490"/>
                    <a:pt x="1973" y="1490"/>
                  </a:cubicBezTo>
                  <a:cubicBezTo>
                    <a:pt x="1967" y="1490"/>
                    <a:pt x="1958" y="1476"/>
                    <a:pt x="1977" y="1366"/>
                  </a:cubicBezTo>
                  <a:cubicBezTo>
                    <a:pt x="2001" y="1244"/>
                    <a:pt x="2001" y="1122"/>
                    <a:pt x="1977" y="1001"/>
                  </a:cubicBezTo>
                  <a:cubicBezTo>
                    <a:pt x="1928" y="854"/>
                    <a:pt x="1855" y="732"/>
                    <a:pt x="1757" y="610"/>
                  </a:cubicBezTo>
                  <a:cubicBezTo>
                    <a:pt x="1757" y="562"/>
                    <a:pt x="1733" y="513"/>
                    <a:pt x="1708" y="464"/>
                  </a:cubicBezTo>
                  <a:lnTo>
                    <a:pt x="1659" y="391"/>
                  </a:lnTo>
                  <a:cubicBezTo>
                    <a:pt x="1659" y="391"/>
                    <a:pt x="1659" y="366"/>
                    <a:pt x="1635" y="342"/>
                  </a:cubicBezTo>
                  <a:cubicBezTo>
                    <a:pt x="1635" y="318"/>
                    <a:pt x="1611" y="293"/>
                    <a:pt x="1586" y="269"/>
                  </a:cubicBezTo>
                  <a:cubicBezTo>
                    <a:pt x="1586" y="244"/>
                    <a:pt x="1562" y="220"/>
                    <a:pt x="1562" y="220"/>
                  </a:cubicBezTo>
                  <a:cubicBezTo>
                    <a:pt x="1538" y="196"/>
                    <a:pt x="1513" y="171"/>
                    <a:pt x="1513" y="171"/>
                  </a:cubicBezTo>
                  <a:cubicBezTo>
                    <a:pt x="1464" y="123"/>
                    <a:pt x="1416" y="98"/>
                    <a:pt x="1367" y="74"/>
                  </a:cubicBezTo>
                  <a:cubicBezTo>
                    <a:pt x="1318" y="49"/>
                    <a:pt x="1245" y="25"/>
                    <a:pt x="1196" y="1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790550" y="3185225"/>
              <a:ext cx="48175" cy="56225"/>
            </a:xfrm>
            <a:custGeom>
              <a:avLst/>
              <a:gdLst/>
              <a:ahLst/>
              <a:cxnLst/>
              <a:rect l="l" t="t" r="r" b="b"/>
              <a:pathLst>
                <a:path w="1927" h="2249" extrusionOk="0">
                  <a:moveTo>
                    <a:pt x="829" y="988"/>
                  </a:moveTo>
                  <a:cubicBezTo>
                    <a:pt x="829" y="988"/>
                    <a:pt x="829" y="1013"/>
                    <a:pt x="854" y="1013"/>
                  </a:cubicBezTo>
                  <a:cubicBezTo>
                    <a:pt x="854" y="1037"/>
                    <a:pt x="854" y="1037"/>
                    <a:pt x="829" y="1037"/>
                  </a:cubicBezTo>
                  <a:cubicBezTo>
                    <a:pt x="805" y="1037"/>
                    <a:pt x="829" y="1013"/>
                    <a:pt x="829" y="988"/>
                  </a:cubicBezTo>
                  <a:close/>
                  <a:moveTo>
                    <a:pt x="735" y="0"/>
                  </a:moveTo>
                  <a:cubicBezTo>
                    <a:pt x="665" y="0"/>
                    <a:pt x="598" y="13"/>
                    <a:pt x="537" y="37"/>
                  </a:cubicBezTo>
                  <a:cubicBezTo>
                    <a:pt x="366" y="135"/>
                    <a:pt x="220" y="281"/>
                    <a:pt x="171" y="452"/>
                  </a:cubicBezTo>
                  <a:lnTo>
                    <a:pt x="171" y="427"/>
                  </a:lnTo>
                  <a:cubicBezTo>
                    <a:pt x="122" y="500"/>
                    <a:pt x="98" y="598"/>
                    <a:pt x="73" y="671"/>
                  </a:cubicBezTo>
                  <a:cubicBezTo>
                    <a:pt x="73" y="720"/>
                    <a:pt x="49" y="769"/>
                    <a:pt x="49" y="817"/>
                  </a:cubicBezTo>
                  <a:cubicBezTo>
                    <a:pt x="49" y="866"/>
                    <a:pt x="49" y="939"/>
                    <a:pt x="24" y="988"/>
                  </a:cubicBezTo>
                  <a:cubicBezTo>
                    <a:pt x="0" y="1159"/>
                    <a:pt x="24" y="1354"/>
                    <a:pt x="73" y="1525"/>
                  </a:cubicBezTo>
                  <a:lnTo>
                    <a:pt x="73" y="1500"/>
                  </a:lnTo>
                  <a:cubicBezTo>
                    <a:pt x="98" y="1574"/>
                    <a:pt x="122" y="1671"/>
                    <a:pt x="122" y="1744"/>
                  </a:cubicBezTo>
                  <a:cubicBezTo>
                    <a:pt x="124" y="1742"/>
                    <a:pt x="127" y="1741"/>
                    <a:pt x="130" y="1741"/>
                  </a:cubicBezTo>
                  <a:cubicBezTo>
                    <a:pt x="159" y="1741"/>
                    <a:pt x="222" y="1844"/>
                    <a:pt x="244" y="1866"/>
                  </a:cubicBezTo>
                  <a:cubicBezTo>
                    <a:pt x="293" y="1915"/>
                    <a:pt x="342" y="1964"/>
                    <a:pt x="390" y="1988"/>
                  </a:cubicBezTo>
                  <a:cubicBezTo>
                    <a:pt x="439" y="2037"/>
                    <a:pt x="488" y="2086"/>
                    <a:pt x="561" y="2110"/>
                  </a:cubicBezTo>
                  <a:cubicBezTo>
                    <a:pt x="634" y="2159"/>
                    <a:pt x="683" y="2183"/>
                    <a:pt x="756" y="2208"/>
                  </a:cubicBezTo>
                  <a:lnTo>
                    <a:pt x="854" y="2232"/>
                  </a:lnTo>
                  <a:lnTo>
                    <a:pt x="927" y="2232"/>
                  </a:lnTo>
                  <a:cubicBezTo>
                    <a:pt x="1008" y="2242"/>
                    <a:pt x="1089" y="2248"/>
                    <a:pt x="1169" y="2248"/>
                  </a:cubicBezTo>
                  <a:cubicBezTo>
                    <a:pt x="1284" y="2248"/>
                    <a:pt x="1398" y="2236"/>
                    <a:pt x="1512" y="2208"/>
                  </a:cubicBezTo>
                  <a:lnTo>
                    <a:pt x="1659" y="2208"/>
                  </a:lnTo>
                  <a:cubicBezTo>
                    <a:pt x="1659" y="2086"/>
                    <a:pt x="1659" y="1988"/>
                    <a:pt x="1634" y="1891"/>
                  </a:cubicBezTo>
                  <a:lnTo>
                    <a:pt x="1634" y="1842"/>
                  </a:lnTo>
                  <a:cubicBezTo>
                    <a:pt x="1707" y="1793"/>
                    <a:pt x="1756" y="1720"/>
                    <a:pt x="1805" y="1622"/>
                  </a:cubicBezTo>
                  <a:cubicBezTo>
                    <a:pt x="1854" y="1549"/>
                    <a:pt x="1902" y="1427"/>
                    <a:pt x="1927" y="1330"/>
                  </a:cubicBezTo>
                  <a:lnTo>
                    <a:pt x="1927" y="1330"/>
                  </a:lnTo>
                  <a:cubicBezTo>
                    <a:pt x="1917" y="1350"/>
                    <a:pt x="1911" y="1358"/>
                    <a:pt x="1907" y="1358"/>
                  </a:cubicBezTo>
                  <a:cubicBezTo>
                    <a:pt x="1902" y="1358"/>
                    <a:pt x="1902" y="1344"/>
                    <a:pt x="1902" y="1330"/>
                  </a:cubicBezTo>
                  <a:cubicBezTo>
                    <a:pt x="1927" y="1183"/>
                    <a:pt x="1902" y="1183"/>
                    <a:pt x="1902" y="1183"/>
                  </a:cubicBezTo>
                  <a:cubicBezTo>
                    <a:pt x="1902" y="1159"/>
                    <a:pt x="1902" y="1183"/>
                    <a:pt x="1878" y="1013"/>
                  </a:cubicBezTo>
                  <a:cubicBezTo>
                    <a:pt x="1805" y="744"/>
                    <a:pt x="1659" y="500"/>
                    <a:pt x="1439" y="305"/>
                  </a:cubicBezTo>
                  <a:lnTo>
                    <a:pt x="1342" y="232"/>
                  </a:lnTo>
                  <a:lnTo>
                    <a:pt x="1220" y="159"/>
                  </a:lnTo>
                  <a:cubicBezTo>
                    <a:pt x="1171" y="135"/>
                    <a:pt x="1146" y="110"/>
                    <a:pt x="1098" y="86"/>
                  </a:cubicBezTo>
                  <a:cubicBezTo>
                    <a:pt x="1049" y="61"/>
                    <a:pt x="1000" y="37"/>
                    <a:pt x="951" y="37"/>
                  </a:cubicBezTo>
                  <a:cubicBezTo>
                    <a:pt x="878" y="13"/>
                    <a:pt x="805" y="0"/>
                    <a:pt x="735" y="0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716750" y="3227600"/>
              <a:ext cx="47600" cy="50475"/>
            </a:xfrm>
            <a:custGeom>
              <a:avLst/>
              <a:gdLst/>
              <a:ahLst/>
              <a:cxnLst/>
              <a:rect l="l" t="t" r="r" b="b"/>
              <a:pathLst>
                <a:path w="1904" h="2019" extrusionOk="0">
                  <a:moveTo>
                    <a:pt x="611" y="0"/>
                  </a:moveTo>
                  <a:cubicBezTo>
                    <a:pt x="613" y="3"/>
                    <a:pt x="616" y="6"/>
                    <a:pt x="619" y="9"/>
                  </a:cubicBezTo>
                  <a:lnTo>
                    <a:pt x="619" y="9"/>
                  </a:lnTo>
                  <a:lnTo>
                    <a:pt x="635" y="0"/>
                  </a:lnTo>
                  <a:close/>
                  <a:moveTo>
                    <a:pt x="619" y="9"/>
                  </a:moveTo>
                  <a:lnTo>
                    <a:pt x="123" y="269"/>
                  </a:lnTo>
                  <a:cubicBezTo>
                    <a:pt x="123" y="318"/>
                    <a:pt x="123" y="366"/>
                    <a:pt x="123" y="415"/>
                  </a:cubicBezTo>
                  <a:lnTo>
                    <a:pt x="123" y="683"/>
                  </a:lnTo>
                  <a:cubicBezTo>
                    <a:pt x="123" y="708"/>
                    <a:pt x="123" y="708"/>
                    <a:pt x="123" y="732"/>
                  </a:cubicBezTo>
                  <a:cubicBezTo>
                    <a:pt x="123" y="732"/>
                    <a:pt x="98" y="732"/>
                    <a:pt x="98" y="757"/>
                  </a:cubicBezTo>
                  <a:cubicBezTo>
                    <a:pt x="74" y="830"/>
                    <a:pt x="50" y="879"/>
                    <a:pt x="25" y="952"/>
                  </a:cubicBezTo>
                  <a:cubicBezTo>
                    <a:pt x="25" y="1000"/>
                    <a:pt x="1" y="1049"/>
                    <a:pt x="1" y="1074"/>
                  </a:cubicBezTo>
                  <a:cubicBezTo>
                    <a:pt x="1" y="1147"/>
                    <a:pt x="1" y="1196"/>
                    <a:pt x="1" y="1244"/>
                  </a:cubicBezTo>
                  <a:cubicBezTo>
                    <a:pt x="1" y="1464"/>
                    <a:pt x="98" y="1659"/>
                    <a:pt x="245" y="1805"/>
                  </a:cubicBezTo>
                  <a:cubicBezTo>
                    <a:pt x="318" y="1878"/>
                    <a:pt x="416" y="1952"/>
                    <a:pt x="538" y="1976"/>
                  </a:cubicBezTo>
                  <a:cubicBezTo>
                    <a:pt x="562" y="1976"/>
                    <a:pt x="562" y="2000"/>
                    <a:pt x="586" y="2000"/>
                  </a:cubicBezTo>
                  <a:cubicBezTo>
                    <a:pt x="635" y="2013"/>
                    <a:pt x="690" y="2019"/>
                    <a:pt x="745" y="2019"/>
                  </a:cubicBezTo>
                  <a:cubicBezTo>
                    <a:pt x="800" y="2019"/>
                    <a:pt x="855" y="2013"/>
                    <a:pt x="903" y="2000"/>
                  </a:cubicBezTo>
                  <a:cubicBezTo>
                    <a:pt x="1001" y="2000"/>
                    <a:pt x="1123" y="1976"/>
                    <a:pt x="1220" y="1952"/>
                  </a:cubicBezTo>
                  <a:lnTo>
                    <a:pt x="1220" y="1927"/>
                  </a:lnTo>
                  <a:cubicBezTo>
                    <a:pt x="1256" y="1909"/>
                    <a:pt x="1269" y="1905"/>
                    <a:pt x="1276" y="1905"/>
                  </a:cubicBezTo>
                  <a:cubicBezTo>
                    <a:pt x="1283" y="1905"/>
                    <a:pt x="1283" y="1910"/>
                    <a:pt x="1298" y="1910"/>
                  </a:cubicBezTo>
                  <a:cubicBezTo>
                    <a:pt x="1307" y="1910"/>
                    <a:pt x="1320" y="1908"/>
                    <a:pt x="1342" y="1903"/>
                  </a:cubicBezTo>
                  <a:cubicBezTo>
                    <a:pt x="1342" y="1830"/>
                    <a:pt x="1489" y="1830"/>
                    <a:pt x="1489" y="1781"/>
                  </a:cubicBezTo>
                  <a:cubicBezTo>
                    <a:pt x="1489" y="1781"/>
                    <a:pt x="1537" y="1757"/>
                    <a:pt x="1537" y="1757"/>
                  </a:cubicBezTo>
                  <a:cubicBezTo>
                    <a:pt x="1537" y="1760"/>
                    <a:pt x="1538" y="1761"/>
                    <a:pt x="1540" y="1761"/>
                  </a:cubicBezTo>
                  <a:cubicBezTo>
                    <a:pt x="1551" y="1761"/>
                    <a:pt x="1590" y="1704"/>
                    <a:pt x="1611" y="1683"/>
                  </a:cubicBezTo>
                  <a:cubicBezTo>
                    <a:pt x="1619" y="1675"/>
                    <a:pt x="1621" y="1673"/>
                    <a:pt x="1621" y="1673"/>
                  </a:cubicBezTo>
                  <a:cubicBezTo>
                    <a:pt x="1619" y="1673"/>
                    <a:pt x="1603" y="1683"/>
                    <a:pt x="1586" y="1683"/>
                  </a:cubicBezTo>
                  <a:lnTo>
                    <a:pt x="1635" y="1635"/>
                  </a:lnTo>
                  <a:cubicBezTo>
                    <a:pt x="1647" y="1622"/>
                    <a:pt x="1659" y="1616"/>
                    <a:pt x="1666" y="1616"/>
                  </a:cubicBezTo>
                  <a:cubicBezTo>
                    <a:pt x="1672" y="1616"/>
                    <a:pt x="1672" y="1622"/>
                    <a:pt x="1659" y="1635"/>
                  </a:cubicBezTo>
                  <a:cubicBezTo>
                    <a:pt x="1733" y="1561"/>
                    <a:pt x="1781" y="1464"/>
                    <a:pt x="1830" y="1366"/>
                  </a:cubicBezTo>
                  <a:cubicBezTo>
                    <a:pt x="1879" y="1244"/>
                    <a:pt x="1903" y="1074"/>
                    <a:pt x="1879" y="927"/>
                  </a:cubicBezTo>
                  <a:cubicBezTo>
                    <a:pt x="1855" y="781"/>
                    <a:pt x="1781" y="635"/>
                    <a:pt x="1684" y="513"/>
                  </a:cubicBezTo>
                  <a:cubicBezTo>
                    <a:pt x="1611" y="464"/>
                    <a:pt x="1537" y="415"/>
                    <a:pt x="1464" y="366"/>
                  </a:cubicBezTo>
                  <a:lnTo>
                    <a:pt x="1464" y="366"/>
                  </a:lnTo>
                  <a:cubicBezTo>
                    <a:pt x="1464" y="415"/>
                    <a:pt x="1513" y="439"/>
                    <a:pt x="1513" y="464"/>
                  </a:cubicBezTo>
                  <a:cubicBezTo>
                    <a:pt x="1489" y="439"/>
                    <a:pt x="1464" y="415"/>
                    <a:pt x="1440" y="415"/>
                  </a:cubicBezTo>
                  <a:cubicBezTo>
                    <a:pt x="1416" y="415"/>
                    <a:pt x="1367" y="342"/>
                    <a:pt x="1367" y="293"/>
                  </a:cubicBezTo>
                  <a:lnTo>
                    <a:pt x="1342" y="293"/>
                  </a:lnTo>
                  <a:lnTo>
                    <a:pt x="1342" y="269"/>
                  </a:lnTo>
                  <a:cubicBezTo>
                    <a:pt x="1294" y="244"/>
                    <a:pt x="1220" y="220"/>
                    <a:pt x="1172" y="171"/>
                  </a:cubicBezTo>
                  <a:cubicBezTo>
                    <a:pt x="1098" y="147"/>
                    <a:pt x="1050" y="147"/>
                    <a:pt x="1001" y="122"/>
                  </a:cubicBezTo>
                  <a:cubicBezTo>
                    <a:pt x="996" y="118"/>
                    <a:pt x="994" y="116"/>
                    <a:pt x="994" y="116"/>
                  </a:cubicBezTo>
                  <a:lnTo>
                    <a:pt x="994" y="116"/>
                  </a:lnTo>
                  <a:cubicBezTo>
                    <a:pt x="993" y="116"/>
                    <a:pt x="1020" y="147"/>
                    <a:pt x="1001" y="147"/>
                  </a:cubicBezTo>
                  <a:cubicBezTo>
                    <a:pt x="977" y="147"/>
                    <a:pt x="952" y="147"/>
                    <a:pt x="952" y="122"/>
                  </a:cubicBezTo>
                  <a:cubicBezTo>
                    <a:pt x="952" y="98"/>
                    <a:pt x="928" y="86"/>
                    <a:pt x="906" y="86"/>
                  </a:cubicBezTo>
                  <a:cubicBezTo>
                    <a:pt x="888" y="86"/>
                    <a:pt x="872" y="95"/>
                    <a:pt x="876" y="113"/>
                  </a:cubicBezTo>
                  <a:lnTo>
                    <a:pt x="876" y="113"/>
                  </a:lnTo>
                  <a:cubicBezTo>
                    <a:pt x="862" y="92"/>
                    <a:pt x="812" y="74"/>
                    <a:pt x="855" y="74"/>
                  </a:cubicBezTo>
                  <a:cubicBezTo>
                    <a:pt x="830" y="74"/>
                    <a:pt x="806" y="49"/>
                    <a:pt x="806" y="49"/>
                  </a:cubicBezTo>
                  <a:lnTo>
                    <a:pt x="806" y="49"/>
                  </a:lnTo>
                  <a:lnTo>
                    <a:pt x="830" y="74"/>
                  </a:lnTo>
                  <a:cubicBezTo>
                    <a:pt x="757" y="49"/>
                    <a:pt x="733" y="25"/>
                    <a:pt x="684" y="25"/>
                  </a:cubicBezTo>
                  <a:lnTo>
                    <a:pt x="708" y="49"/>
                  </a:lnTo>
                  <a:cubicBezTo>
                    <a:pt x="665" y="49"/>
                    <a:pt x="641" y="30"/>
                    <a:pt x="619" y="9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646025" y="3015400"/>
              <a:ext cx="40875" cy="49050"/>
            </a:xfrm>
            <a:custGeom>
              <a:avLst/>
              <a:gdLst/>
              <a:ahLst/>
              <a:cxnLst/>
              <a:rect l="l" t="t" r="r" b="b"/>
              <a:pathLst>
                <a:path w="1635" h="1962" extrusionOk="0">
                  <a:moveTo>
                    <a:pt x="659" y="1"/>
                  </a:moveTo>
                  <a:cubicBezTo>
                    <a:pt x="513" y="25"/>
                    <a:pt x="367" y="123"/>
                    <a:pt x="269" y="220"/>
                  </a:cubicBezTo>
                  <a:cubicBezTo>
                    <a:pt x="196" y="294"/>
                    <a:pt x="147" y="367"/>
                    <a:pt x="98" y="464"/>
                  </a:cubicBezTo>
                  <a:cubicBezTo>
                    <a:pt x="50" y="586"/>
                    <a:pt x="25" y="684"/>
                    <a:pt x="25" y="806"/>
                  </a:cubicBezTo>
                  <a:cubicBezTo>
                    <a:pt x="1" y="879"/>
                    <a:pt x="1" y="952"/>
                    <a:pt x="25" y="1001"/>
                  </a:cubicBezTo>
                  <a:cubicBezTo>
                    <a:pt x="25" y="1147"/>
                    <a:pt x="74" y="1294"/>
                    <a:pt x="147" y="1415"/>
                  </a:cubicBezTo>
                  <a:cubicBezTo>
                    <a:pt x="220" y="1562"/>
                    <a:pt x="318" y="1684"/>
                    <a:pt x="464" y="1781"/>
                  </a:cubicBezTo>
                  <a:cubicBezTo>
                    <a:pt x="562" y="1879"/>
                    <a:pt x="708" y="1952"/>
                    <a:pt x="830" y="1952"/>
                  </a:cubicBezTo>
                  <a:cubicBezTo>
                    <a:pt x="860" y="1958"/>
                    <a:pt x="891" y="1961"/>
                    <a:pt x="921" y="1961"/>
                  </a:cubicBezTo>
                  <a:cubicBezTo>
                    <a:pt x="1011" y="1961"/>
                    <a:pt x="1098" y="1934"/>
                    <a:pt x="1171" y="1879"/>
                  </a:cubicBezTo>
                  <a:cubicBezTo>
                    <a:pt x="1245" y="1879"/>
                    <a:pt x="1293" y="1830"/>
                    <a:pt x="1342" y="1781"/>
                  </a:cubicBezTo>
                  <a:cubicBezTo>
                    <a:pt x="1318" y="1781"/>
                    <a:pt x="1318" y="1781"/>
                    <a:pt x="1342" y="1757"/>
                  </a:cubicBezTo>
                  <a:cubicBezTo>
                    <a:pt x="1415" y="1684"/>
                    <a:pt x="1415" y="1684"/>
                    <a:pt x="1415" y="1684"/>
                  </a:cubicBezTo>
                  <a:cubicBezTo>
                    <a:pt x="1415" y="1659"/>
                    <a:pt x="1415" y="1684"/>
                    <a:pt x="1440" y="1586"/>
                  </a:cubicBezTo>
                  <a:cubicBezTo>
                    <a:pt x="1488" y="1464"/>
                    <a:pt x="1513" y="1415"/>
                    <a:pt x="1537" y="1294"/>
                  </a:cubicBezTo>
                  <a:cubicBezTo>
                    <a:pt x="1562" y="1220"/>
                    <a:pt x="1586" y="1172"/>
                    <a:pt x="1586" y="1098"/>
                  </a:cubicBezTo>
                  <a:cubicBezTo>
                    <a:pt x="1610" y="1050"/>
                    <a:pt x="1610" y="976"/>
                    <a:pt x="1635" y="903"/>
                  </a:cubicBezTo>
                  <a:cubicBezTo>
                    <a:pt x="1635" y="830"/>
                    <a:pt x="1635" y="781"/>
                    <a:pt x="1635" y="708"/>
                  </a:cubicBezTo>
                  <a:lnTo>
                    <a:pt x="1635" y="586"/>
                  </a:lnTo>
                  <a:lnTo>
                    <a:pt x="1610" y="489"/>
                  </a:lnTo>
                  <a:cubicBezTo>
                    <a:pt x="1586" y="416"/>
                    <a:pt x="1562" y="318"/>
                    <a:pt x="1513" y="245"/>
                  </a:cubicBezTo>
                  <a:cubicBezTo>
                    <a:pt x="1440" y="147"/>
                    <a:pt x="1318" y="98"/>
                    <a:pt x="1196" y="74"/>
                  </a:cubicBezTo>
                  <a:lnTo>
                    <a:pt x="1025" y="74"/>
                  </a:lnTo>
                  <a:cubicBezTo>
                    <a:pt x="903" y="25"/>
                    <a:pt x="781" y="1"/>
                    <a:pt x="659" y="1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734450" y="3011150"/>
              <a:ext cx="40250" cy="58550"/>
            </a:xfrm>
            <a:custGeom>
              <a:avLst/>
              <a:gdLst/>
              <a:ahLst/>
              <a:cxnLst/>
              <a:rect l="l" t="t" r="r" b="b"/>
              <a:pathLst>
                <a:path w="1610" h="2342" extrusionOk="0">
                  <a:moveTo>
                    <a:pt x="708" y="0"/>
                  </a:moveTo>
                  <a:lnTo>
                    <a:pt x="98" y="171"/>
                  </a:lnTo>
                  <a:cubicBezTo>
                    <a:pt x="49" y="342"/>
                    <a:pt x="0" y="512"/>
                    <a:pt x="25" y="707"/>
                  </a:cubicBezTo>
                  <a:cubicBezTo>
                    <a:pt x="25" y="829"/>
                    <a:pt x="25" y="976"/>
                    <a:pt x="73" y="1098"/>
                  </a:cubicBezTo>
                  <a:cubicBezTo>
                    <a:pt x="122" y="1293"/>
                    <a:pt x="195" y="1488"/>
                    <a:pt x="293" y="1659"/>
                  </a:cubicBezTo>
                  <a:cubicBezTo>
                    <a:pt x="390" y="1854"/>
                    <a:pt x="537" y="2000"/>
                    <a:pt x="732" y="2122"/>
                  </a:cubicBezTo>
                  <a:cubicBezTo>
                    <a:pt x="756" y="2171"/>
                    <a:pt x="805" y="2220"/>
                    <a:pt x="854" y="2244"/>
                  </a:cubicBezTo>
                  <a:cubicBezTo>
                    <a:pt x="842" y="2232"/>
                    <a:pt x="842" y="2226"/>
                    <a:pt x="845" y="2226"/>
                  </a:cubicBezTo>
                  <a:cubicBezTo>
                    <a:pt x="848" y="2226"/>
                    <a:pt x="854" y="2232"/>
                    <a:pt x="854" y="2244"/>
                  </a:cubicBezTo>
                  <a:cubicBezTo>
                    <a:pt x="911" y="2272"/>
                    <a:pt x="923" y="2279"/>
                    <a:pt x="928" y="2279"/>
                  </a:cubicBezTo>
                  <a:cubicBezTo>
                    <a:pt x="931" y="2279"/>
                    <a:pt x="929" y="2275"/>
                    <a:pt x="940" y="2275"/>
                  </a:cubicBezTo>
                  <a:cubicBezTo>
                    <a:pt x="951" y="2275"/>
                    <a:pt x="974" y="2278"/>
                    <a:pt x="1025" y="2293"/>
                  </a:cubicBezTo>
                  <a:lnTo>
                    <a:pt x="1147" y="2342"/>
                  </a:lnTo>
                  <a:lnTo>
                    <a:pt x="1537" y="2122"/>
                  </a:lnTo>
                  <a:cubicBezTo>
                    <a:pt x="1586" y="1951"/>
                    <a:pt x="1610" y="1756"/>
                    <a:pt x="1610" y="1585"/>
                  </a:cubicBezTo>
                  <a:cubicBezTo>
                    <a:pt x="1586" y="1439"/>
                    <a:pt x="1537" y="1293"/>
                    <a:pt x="1512" y="1171"/>
                  </a:cubicBezTo>
                  <a:cubicBezTo>
                    <a:pt x="1464" y="1073"/>
                    <a:pt x="1415" y="1000"/>
                    <a:pt x="1366" y="927"/>
                  </a:cubicBezTo>
                  <a:cubicBezTo>
                    <a:pt x="1342" y="903"/>
                    <a:pt x="1293" y="854"/>
                    <a:pt x="1220" y="781"/>
                  </a:cubicBezTo>
                  <a:cubicBezTo>
                    <a:pt x="1220" y="781"/>
                    <a:pt x="1220" y="756"/>
                    <a:pt x="1220" y="756"/>
                  </a:cubicBezTo>
                  <a:cubicBezTo>
                    <a:pt x="1220" y="659"/>
                    <a:pt x="1171" y="610"/>
                    <a:pt x="1147" y="537"/>
                  </a:cubicBezTo>
                  <a:cubicBezTo>
                    <a:pt x="1122" y="464"/>
                    <a:pt x="1098" y="415"/>
                    <a:pt x="1073" y="390"/>
                  </a:cubicBezTo>
                  <a:cubicBezTo>
                    <a:pt x="1049" y="342"/>
                    <a:pt x="1000" y="293"/>
                    <a:pt x="976" y="220"/>
                  </a:cubicBezTo>
                  <a:cubicBezTo>
                    <a:pt x="976" y="220"/>
                    <a:pt x="951" y="195"/>
                    <a:pt x="951" y="195"/>
                  </a:cubicBezTo>
                  <a:cubicBezTo>
                    <a:pt x="878" y="122"/>
                    <a:pt x="805" y="49"/>
                    <a:pt x="708" y="0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4"/>
          <p:cNvGrpSpPr/>
          <p:nvPr/>
        </p:nvGrpSpPr>
        <p:grpSpPr>
          <a:xfrm>
            <a:off x="8423988" y="2263885"/>
            <a:ext cx="699897" cy="880292"/>
            <a:chOff x="632000" y="3011150"/>
            <a:chExt cx="212225" cy="266925"/>
          </a:xfrm>
        </p:grpSpPr>
        <p:sp>
          <p:nvSpPr>
            <p:cNvPr id="422" name="Google Shape;422;p14"/>
            <p:cNvSpPr/>
            <p:nvPr/>
          </p:nvSpPr>
          <p:spPr>
            <a:xfrm>
              <a:off x="767375" y="3031875"/>
              <a:ext cx="25" cy="3675"/>
            </a:xfrm>
            <a:custGeom>
              <a:avLst/>
              <a:gdLst/>
              <a:ahLst/>
              <a:cxnLst/>
              <a:rect l="l" t="t" r="r" b="b"/>
              <a:pathLst>
                <a:path w="1" h="147" extrusionOk="0">
                  <a:moveTo>
                    <a:pt x="0" y="147"/>
                  </a:moveTo>
                  <a:lnTo>
                    <a:pt x="0" y="0"/>
                  </a:lnTo>
                  <a:cubicBezTo>
                    <a:pt x="0" y="49"/>
                    <a:pt x="0" y="98"/>
                    <a:pt x="0" y="147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701525" y="3033700"/>
              <a:ext cx="25" cy="3075"/>
            </a:xfrm>
            <a:custGeom>
              <a:avLst/>
              <a:gdLst/>
              <a:ahLst/>
              <a:cxnLst/>
              <a:rect l="l" t="t" r="r" b="b"/>
              <a:pathLst>
                <a:path w="1" h="123" extrusionOk="0">
                  <a:moveTo>
                    <a:pt x="0" y="123"/>
                  </a:moveTo>
                  <a:lnTo>
                    <a:pt x="0" y="1"/>
                  </a:lnTo>
                  <a:cubicBezTo>
                    <a:pt x="0" y="49"/>
                    <a:pt x="0" y="74"/>
                    <a:pt x="0" y="123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632000" y="303005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1" y="73"/>
                  </a:moveTo>
                  <a:lnTo>
                    <a:pt x="1" y="0"/>
                  </a:lnTo>
                  <a:cubicBezTo>
                    <a:pt x="1" y="25"/>
                    <a:pt x="1" y="49"/>
                    <a:pt x="1" y="73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649075" y="3150175"/>
              <a:ext cx="650" cy="1850"/>
            </a:xfrm>
            <a:custGeom>
              <a:avLst/>
              <a:gdLst/>
              <a:ahLst/>
              <a:cxnLst/>
              <a:rect l="l" t="t" r="r" b="b"/>
              <a:pathLst>
                <a:path w="26" h="74" extrusionOk="0">
                  <a:moveTo>
                    <a:pt x="25" y="0"/>
                  </a:moveTo>
                  <a:cubicBezTo>
                    <a:pt x="1" y="0"/>
                    <a:pt x="1" y="49"/>
                    <a:pt x="1" y="73"/>
                  </a:cubicBezTo>
                  <a:cubicBezTo>
                    <a:pt x="1" y="49"/>
                    <a:pt x="25" y="24"/>
                    <a:pt x="25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649075" y="315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646025" y="3144675"/>
              <a:ext cx="48800" cy="52925"/>
            </a:xfrm>
            <a:custGeom>
              <a:avLst/>
              <a:gdLst/>
              <a:ahLst/>
              <a:cxnLst/>
              <a:rect l="l" t="t" r="r" b="b"/>
              <a:pathLst>
                <a:path w="1952" h="2117" extrusionOk="0">
                  <a:moveTo>
                    <a:pt x="1049" y="0"/>
                  </a:moveTo>
                  <a:lnTo>
                    <a:pt x="635" y="98"/>
                  </a:lnTo>
                  <a:cubicBezTo>
                    <a:pt x="586" y="147"/>
                    <a:pt x="562" y="220"/>
                    <a:pt x="537" y="293"/>
                  </a:cubicBezTo>
                  <a:cubicBezTo>
                    <a:pt x="537" y="293"/>
                    <a:pt x="537" y="293"/>
                    <a:pt x="537" y="318"/>
                  </a:cubicBezTo>
                  <a:cubicBezTo>
                    <a:pt x="447" y="287"/>
                    <a:pt x="347" y="267"/>
                    <a:pt x="267" y="267"/>
                  </a:cubicBezTo>
                  <a:cubicBezTo>
                    <a:pt x="217" y="267"/>
                    <a:pt x="175" y="275"/>
                    <a:pt x="147" y="293"/>
                  </a:cubicBezTo>
                  <a:lnTo>
                    <a:pt x="147" y="318"/>
                  </a:lnTo>
                  <a:cubicBezTo>
                    <a:pt x="123" y="342"/>
                    <a:pt x="147" y="366"/>
                    <a:pt x="123" y="366"/>
                  </a:cubicBezTo>
                  <a:cubicBezTo>
                    <a:pt x="123" y="391"/>
                    <a:pt x="123" y="391"/>
                    <a:pt x="123" y="415"/>
                  </a:cubicBezTo>
                  <a:cubicBezTo>
                    <a:pt x="123" y="440"/>
                    <a:pt x="110" y="440"/>
                    <a:pt x="98" y="440"/>
                  </a:cubicBezTo>
                  <a:cubicBezTo>
                    <a:pt x="86" y="440"/>
                    <a:pt x="74" y="440"/>
                    <a:pt x="74" y="464"/>
                  </a:cubicBezTo>
                  <a:cubicBezTo>
                    <a:pt x="25" y="683"/>
                    <a:pt x="1" y="927"/>
                    <a:pt x="1" y="1147"/>
                  </a:cubicBezTo>
                  <a:cubicBezTo>
                    <a:pt x="25" y="1220"/>
                    <a:pt x="25" y="1293"/>
                    <a:pt x="50" y="1366"/>
                  </a:cubicBezTo>
                  <a:cubicBezTo>
                    <a:pt x="50" y="1391"/>
                    <a:pt x="50" y="1391"/>
                    <a:pt x="50" y="1415"/>
                  </a:cubicBezTo>
                  <a:cubicBezTo>
                    <a:pt x="50" y="1415"/>
                    <a:pt x="98" y="1513"/>
                    <a:pt x="147" y="1635"/>
                  </a:cubicBezTo>
                  <a:cubicBezTo>
                    <a:pt x="196" y="1708"/>
                    <a:pt x="245" y="1781"/>
                    <a:pt x="293" y="1854"/>
                  </a:cubicBezTo>
                  <a:lnTo>
                    <a:pt x="318" y="1854"/>
                  </a:lnTo>
                  <a:cubicBezTo>
                    <a:pt x="415" y="1927"/>
                    <a:pt x="318" y="1903"/>
                    <a:pt x="415" y="1976"/>
                  </a:cubicBezTo>
                  <a:cubicBezTo>
                    <a:pt x="440" y="1976"/>
                    <a:pt x="489" y="2000"/>
                    <a:pt x="513" y="2025"/>
                  </a:cubicBezTo>
                  <a:cubicBezTo>
                    <a:pt x="537" y="2049"/>
                    <a:pt x="562" y="2049"/>
                    <a:pt x="610" y="2074"/>
                  </a:cubicBezTo>
                  <a:cubicBezTo>
                    <a:pt x="610" y="2074"/>
                    <a:pt x="659" y="2098"/>
                    <a:pt x="635" y="2098"/>
                  </a:cubicBezTo>
                  <a:cubicBezTo>
                    <a:pt x="635" y="2106"/>
                    <a:pt x="640" y="2109"/>
                    <a:pt x="649" y="2109"/>
                  </a:cubicBezTo>
                  <a:cubicBezTo>
                    <a:pt x="667" y="2109"/>
                    <a:pt x="700" y="2098"/>
                    <a:pt x="732" y="2098"/>
                  </a:cubicBezTo>
                  <a:cubicBezTo>
                    <a:pt x="757" y="2098"/>
                    <a:pt x="732" y="2098"/>
                    <a:pt x="732" y="2074"/>
                  </a:cubicBezTo>
                  <a:lnTo>
                    <a:pt x="806" y="2074"/>
                  </a:lnTo>
                  <a:cubicBezTo>
                    <a:pt x="822" y="2074"/>
                    <a:pt x="827" y="2096"/>
                    <a:pt x="822" y="2103"/>
                  </a:cubicBezTo>
                  <a:lnTo>
                    <a:pt x="822" y="2103"/>
                  </a:lnTo>
                  <a:cubicBezTo>
                    <a:pt x="816" y="2101"/>
                    <a:pt x="811" y="2100"/>
                    <a:pt x="806" y="2098"/>
                  </a:cubicBezTo>
                  <a:lnTo>
                    <a:pt x="806" y="2098"/>
                  </a:lnTo>
                  <a:cubicBezTo>
                    <a:pt x="810" y="2103"/>
                    <a:pt x="814" y="2105"/>
                    <a:pt x="817" y="2105"/>
                  </a:cubicBezTo>
                  <a:cubicBezTo>
                    <a:pt x="819" y="2105"/>
                    <a:pt x="821" y="2104"/>
                    <a:pt x="822" y="2103"/>
                  </a:cubicBezTo>
                  <a:lnTo>
                    <a:pt x="822" y="2103"/>
                  </a:lnTo>
                  <a:cubicBezTo>
                    <a:pt x="854" y="2112"/>
                    <a:pt x="891" y="2116"/>
                    <a:pt x="928" y="2116"/>
                  </a:cubicBezTo>
                  <a:cubicBezTo>
                    <a:pt x="970" y="2116"/>
                    <a:pt x="1013" y="2110"/>
                    <a:pt x="1049" y="2098"/>
                  </a:cubicBezTo>
                  <a:cubicBezTo>
                    <a:pt x="1171" y="2074"/>
                    <a:pt x="1269" y="2049"/>
                    <a:pt x="1367" y="2000"/>
                  </a:cubicBezTo>
                  <a:cubicBezTo>
                    <a:pt x="1537" y="1903"/>
                    <a:pt x="1684" y="1781"/>
                    <a:pt x="1781" y="1610"/>
                  </a:cubicBezTo>
                  <a:cubicBezTo>
                    <a:pt x="1757" y="1610"/>
                    <a:pt x="1732" y="1683"/>
                    <a:pt x="1708" y="1683"/>
                  </a:cubicBezTo>
                  <a:cubicBezTo>
                    <a:pt x="1708" y="1635"/>
                    <a:pt x="1757" y="1635"/>
                    <a:pt x="1757" y="1586"/>
                  </a:cubicBezTo>
                  <a:cubicBezTo>
                    <a:pt x="1757" y="1561"/>
                    <a:pt x="1806" y="1513"/>
                    <a:pt x="1854" y="1513"/>
                  </a:cubicBezTo>
                  <a:lnTo>
                    <a:pt x="1854" y="1488"/>
                  </a:lnTo>
                  <a:lnTo>
                    <a:pt x="1879" y="1464"/>
                  </a:lnTo>
                  <a:cubicBezTo>
                    <a:pt x="1903" y="1366"/>
                    <a:pt x="1903" y="1342"/>
                    <a:pt x="1928" y="1342"/>
                  </a:cubicBezTo>
                  <a:cubicBezTo>
                    <a:pt x="1928" y="1293"/>
                    <a:pt x="1952" y="1269"/>
                    <a:pt x="1952" y="1220"/>
                  </a:cubicBezTo>
                  <a:cubicBezTo>
                    <a:pt x="1952" y="1147"/>
                    <a:pt x="1952" y="1074"/>
                    <a:pt x="1952" y="1000"/>
                  </a:cubicBezTo>
                  <a:cubicBezTo>
                    <a:pt x="1952" y="1000"/>
                    <a:pt x="1952" y="1011"/>
                    <a:pt x="1945" y="1011"/>
                  </a:cubicBezTo>
                  <a:cubicBezTo>
                    <a:pt x="1941" y="1011"/>
                    <a:pt x="1936" y="1009"/>
                    <a:pt x="1928" y="1000"/>
                  </a:cubicBezTo>
                  <a:cubicBezTo>
                    <a:pt x="1903" y="976"/>
                    <a:pt x="1903" y="927"/>
                    <a:pt x="1928" y="903"/>
                  </a:cubicBezTo>
                  <a:cubicBezTo>
                    <a:pt x="1949" y="903"/>
                    <a:pt x="1913" y="826"/>
                    <a:pt x="1888" y="826"/>
                  </a:cubicBezTo>
                  <a:cubicBezTo>
                    <a:pt x="1884" y="826"/>
                    <a:pt x="1881" y="827"/>
                    <a:pt x="1879" y="830"/>
                  </a:cubicBezTo>
                  <a:cubicBezTo>
                    <a:pt x="1879" y="830"/>
                    <a:pt x="1879" y="767"/>
                    <a:pt x="1891" y="767"/>
                  </a:cubicBezTo>
                  <a:cubicBezTo>
                    <a:pt x="1894" y="767"/>
                    <a:pt x="1898" y="771"/>
                    <a:pt x="1903" y="781"/>
                  </a:cubicBezTo>
                  <a:cubicBezTo>
                    <a:pt x="1903" y="757"/>
                    <a:pt x="1879" y="732"/>
                    <a:pt x="1879" y="732"/>
                  </a:cubicBezTo>
                  <a:lnTo>
                    <a:pt x="1879" y="781"/>
                  </a:lnTo>
                  <a:cubicBezTo>
                    <a:pt x="1830" y="683"/>
                    <a:pt x="1830" y="635"/>
                    <a:pt x="1806" y="610"/>
                  </a:cubicBezTo>
                  <a:lnTo>
                    <a:pt x="1806" y="635"/>
                  </a:lnTo>
                  <a:cubicBezTo>
                    <a:pt x="1781" y="586"/>
                    <a:pt x="1757" y="561"/>
                    <a:pt x="1757" y="537"/>
                  </a:cubicBezTo>
                  <a:lnTo>
                    <a:pt x="1757" y="537"/>
                  </a:lnTo>
                  <a:lnTo>
                    <a:pt x="1806" y="561"/>
                  </a:lnTo>
                  <a:cubicBezTo>
                    <a:pt x="1757" y="513"/>
                    <a:pt x="1732" y="464"/>
                    <a:pt x="1684" y="415"/>
                  </a:cubicBezTo>
                  <a:lnTo>
                    <a:pt x="1684" y="440"/>
                  </a:lnTo>
                  <a:cubicBezTo>
                    <a:pt x="1635" y="415"/>
                    <a:pt x="1562" y="318"/>
                    <a:pt x="1464" y="269"/>
                  </a:cubicBezTo>
                  <a:cubicBezTo>
                    <a:pt x="1391" y="196"/>
                    <a:pt x="1318" y="171"/>
                    <a:pt x="1245" y="147"/>
                  </a:cubicBezTo>
                  <a:lnTo>
                    <a:pt x="1245" y="171"/>
                  </a:lnTo>
                  <a:lnTo>
                    <a:pt x="1196" y="147"/>
                  </a:lnTo>
                  <a:cubicBezTo>
                    <a:pt x="1196" y="147"/>
                    <a:pt x="1245" y="122"/>
                    <a:pt x="1245" y="122"/>
                  </a:cubicBezTo>
                  <a:cubicBezTo>
                    <a:pt x="1245" y="122"/>
                    <a:pt x="1147" y="49"/>
                    <a:pt x="1049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798475" y="3083700"/>
              <a:ext cx="45750" cy="48200"/>
            </a:xfrm>
            <a:custGeom>
              <a:avLst/>
              <a:gdLst/>
              <a:ahLst/>
              <a:cxnLst/>
              <a:rect l="l" t="t" r="r" b="b"/>
              <a:pathLst>
                <a:path w="1830" h="1928" extrusionOk="0">
                  <a:moveTo>
                    <a:pt x="927" y="1"/>
                  </a:moveTo>
                  <a:lnTo>
                    <a:pt x="512" y="25"/>
                  </a:lnTo>
                  <a:lnTo>
                    <a:pt x="439" y="98"/>
                  </a:lnTo>
                  <a:lnTo>
                    <a:pt x="390" y="98"/>
                  </a:lnTo>
                  <a:cubicBezTo>
                    <a:pt x="366" y="98"/>
                    <a:pt x="342" y="122"/>
                    <a:pt x="317" y="122"/>
                  </a:cubicBezTo>
                  <a:lnTo>
                    <a:pt x="244" y="171"/>
                  </a:lnTo>
                  <a:cubicBezTo>
                    <a:pt x="206" y="190"/>
                    <a:pt x="182" y="210"/>
                    <a:pt x="162" y="229"/>
                  </a:cubicBezTo>
                  <a:lnTo>
                    <a:pt x="162" y="229"/>
                  </a:lnTo>
                  <a:cubicBezTo>
                    <a:pt x="165" y="226"/>
                    <a:pt x="168" y="223"/>
                    <a:pt x="171" y="220"/>
                  </a:cubicBezTo>
                  <a:lnTo>
                    <a:pt x="171" y="220"/>
                  </a:lnTo>
                  <a:lnTo>
                    <a:pt x="146" y="244"/>
                  </a:lnTo>
                  <a:cubicBezTo>
                    <a:pt x="152" y="239"/>
                    <a:pt x="157" y="234"/>
                    <a:pt x="162" y="229"/>
                  </a:cubicBezTo>
                  <a:lnTo>
                    <a:pt x="162" y="229"/>
                  </a:lnTo>
                  <a:cubicBezTo>
                    <a:pt x="96" y="299"/>
                    <a:pt x="72" y="369"/>
                    <a:pt x="49" y="440"/>
                  </a:cubicBezTo>
                  <a:cubicBezTo>
                    <a:pt x="49" y="464"/>
                    <a:pt x="25" y="488"/>
                    <a:pt x="0" y="513"/>
                  </a:cubicBezTo>
                  <a:lnTo>
                    <a:pt x="0" y="561"/>
                  </a:lnTo>
                  <a:lnTo>
                    <a:pt x="0" y="610"/>
                  </a:lnTo>
                  <a:cubicBezTo>
                    <a:pt x="0" y="610"/>
                    <a:pt x="49" y="635"/>
                    <a:pt x="49" y="683"/>
                  </a:cubicBezTo>
                  <a:cubicBezTo>
                    <a:pt x="73" y="708"/>
                    <a:pt x="73" y="732"/>
                    <a:pt x="98" y="757"/>
                  </a:cubicBezTo>
                  <a:cubicBezTo>
                    <a:pt x="73" y="903"/>
                    <a:pt x="98" y="1049"/>
                    <a:pt x="146" y="1196"/>
                  </a:cubicBezTo>
                  <a:cubicBezTo>
                    <a:pt x="171" y="1342"/>
                    <a:pt x="244" y="1464"/>
                    <a:pt x="317" y="1561"/>
                  </a:cubicBezTo>
                  <a:cubicBezTo>
                    <a:pt x="415" y="1708"/>
                    <a:pt x="561" y="1830"/>
                    <a:pt x="707" y="1927"/>
                  </a:cubicBezTo>
                  <a:lnTo>
                    <a:pt x="1146" y="1927"/>
                  </a:lnTo>
                  <a:cubicBezTo>
                    <a:pt x="1244" y="1854"/>
                    <a:pt x="1317" y="1781"/>
                    <a:pt x="1390" y="1732"/>
                  </a:cubicBezTo>
                  <a:cubicBezTo>
                    <a:pt x="1464" y="1708"/>
                    <a:pt x="1512" y="1659"/>
                    <a:pt x="1561" y="1586"/>
                  </a:cubicBezTo>
                  <a:lnTo>
                    <a:pt x="1561" y="1586"/>
                  </a:lnTo>
                  <a:cubicBezTo>
                    <a:pt x="1553" y="1594"/>
                    <a:pt x="1548" y="1597"/>
                    <a:pt x="1545" y="1597"/>
                  </a:cubicBezTo>
                  <a:cubicBezTo>
                    <a:pt x="1539" y="1597"/>
                    <a:pt x="1545" y="1586"/>
                    <a:pt x="1561" y="1586"/>
                  </a:cubicBezTo>
                  <a:cubicBezTo>
                    <a:pt x="1585" y="1561"/>
                    <a:pt x="1634" y="1513"/>
                    <a:pt x="1634" y="1513"/>
                  </a:cubicBezTo>
                  <a:cubicBezTo>
                    <a:pt x="1634" y="1513"/>
                    <a:pt x="1634" y="1513"/>
                    <a:pt x="1683" y="1415"/>
                  </a:cubicBezTo>
                  <a:cubicBezTo>
                    <a:pt x="1707" y="1391"/>
                    <a:pt x="1707" y="1342"/>
                    <a:pt x="1732" y="1318"/>
                  </a:cubicBezTo>
                  <a:cubicBezTo>
                    <a:pt x="1756" y="1269"/>
                    <a:pt x="1781" y="1196"/>
                    <a:pt x="1805" y="1147"/>
                  </a:cubicBezTo>
                  <a:cubicBezTo>
                    <a:pt x="1829" y="1001"/>
                    <a:pt x="1829" y="854"/>
                    <a:pt x="1781" y="708"/>
                  </a:cubicBezTo>
                  <a:cubicBezTo>
                    <a:pt x="1707" y="586"/>
                    <a:pt x="1634" y="464"/>
                    <a:pt x="1512" y="366"/>
                  </a:cubicBezTo>
                  <a:cubicBezTo>
                    <a:pt x="1464" y="342"/>
                    <a:pt x="1415" y="318"/>
                    <a:pt x="1390" y="269"/>
                  </a:cubicBezTo>
                  <a:lnTo>
                    <a:pt x="1317" y="220"/>
                  </a:lnTo>
                  <a:lnTo>
                    <a:pt x="1244" y="220"/>
                  </a:lnTo>
                  <a:cubicBezTo>
                    <a:pt x="1220" y="171"/>
                    <a:pt x="1195" y="147"/>
                    <a:pt x="1171" y="122"/>
                  </a:cubicBezTo>
                  <a:lnTo>
                    <a:pt x="1122" y="98"/>
                  </a:lnTo>
                  <a:cubicBezTo>
                    <a:pt x="1049" y="49"/>
                    <a:pt x="1000" y="25"/>
                    <a:pt x="927" y="1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802125" y="3090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713700" y="3105650"/>
              <a:ext cx="50025" cy="51850"/>
            </a:xfrm>
            <a:custGeom>
              <a:avLst/>
              <a:gdLst/>
              <a:ahLst/>
              <a:cxnLst/>
              <a:rect l="l" t="t" r="r" b="b"/>
              <a:pathLst>
                <a:path w="2001" h="2074" extrusionOk="0">
                  <a:moveTo>
                    <a:pt x="1001" y="1"/>
                  </a:moveTo>
                  <a:cubicBezTo>
                    <a:pt x="928" y="25"/>
                    <a:pt x="879" y="25"/>
                    <a:pt x="830" y="49"/>
                  </a:cubicBezTo>
                  <a:lnTo>
                    <a:pt x="684" y="123"/>
                  </a:lnTo>
                  <a:lnTo>
                    <a:pt x="660" y="123"/>
                  </a:lnTo>
                  <a:cubicBezTo>
                    <a:pt x="538" y="123"/>
                    <a:pt x="416" y="147"/>
                    <a:pt x="318" y="220"/>
                  </a:cubicBezTo>
                  <a:cubicBezTo>
                    <a:pt x="220" y="269"/>
                    <a:pt x="147" y="366"/>
                    <a:pt x="99" y="464"/>
                  </a:cubicBezTo>
                  <a:cubicBezTo>
                    <a:pt x="50" y="537"/>
                    <a:pt x="50" y="610"/>
                    <a:pt x="25" y="683"/>
                  </a:cubicBezTo>
                  <a:lnTo>
                    <a:pt x="25" y="659"/>
                  </a:lnTo>
                  <a:cubicBezTo>
                    <a:pt x="25" y="805"/>
                    <a:pt x="1" y="781"/>
                    <a:pt x="25" y="903"/>
                  </a:cubicBezTo>
                  <a:cubicBezTo>
                    <a:pt x="50" y="903"/>
                    <a:pt x="99" y="1025"/>
                    <a:pt x="123" y="1049"/>
                  </a:cubicBezTo>
                  <a:lnTo>
                    <a:pt x="196" y="1196"/>
                  </a:lnTo>
                  <a:cubicBezTo>
                    <a:pt x="220" y="1244"/>
                    <a:pt x="245" y="1293"/>
                    <a:pt x="245" y="1318"/>
                  </a:cubicBezTo>
                  <a:cubicBezTo>
                    <a:pt x="294" y="1391"/>
                    <a:pt x="367" y="1488"/>
                    <a:pt x="391" y="1537"/>
                  </a:cubicBezTo>
                  <a:cubicBezTo>
                    <a:pt x="440" y="1659"/>
                    <a:pt x="513" y="1781"/>
                    <a:pt x="586" y="1879"/>
                  </a:cubicBezTo>
                  <a:lnTo>
                    <a:pt x="586" y="2001"/>
                  </a:lnTo>
                  <a:cubicBezTo>
                    <a:pt x="660" y="1976"/>
                    <a:pt x="708" y="1927"/>
                    <a:pt x="757" y="1903"/>
                  </a:cubicBezTo>
                  <a:cubicBezTo>
                    <a:pt x="903" y="2025"/>
                    <a:pt x="1099" y="2074"/>
                    <a:pt x="1294" y="2074"/>
                  </a:cubicBezTo>
                  <a:cubicBezTo>
                    <a:pt x="1440" y="2049"/>
                    <a:pt x="1611" y="1976"/>
                    <a:pt x="1708" y="1854"/>
                  </a:cubicBezTo>
                  <a:lnTo>
                    <a:pt x="1830" y="1757"/>
                  </a:lnTo>
                  <a:lnTo>
                    <a:pt x="1928" y="1635"/>
                  </a:lnTo>
                  <a:lnTo>
                    <a:pt x="1928" y="1635"/>
                  </a:lnTo>
                  <a:cubicBezTo>
                    <a:pt x="1909" y="1653"/>
                    <a:pt x="1898" y="1661"/>
                    <a:pt x="1893" y="1661"/>
                  </a:cubicBezTo>
                  <a:cubicBezTo>
                    <a:pt x="1886" y="1661"/>
                    <a:pt x="1898" y="1640"/>
                    <a:pt x="1928" y="1610"/>
                  </a:cubicBezTo>
                  <a:cubicBezTo>
                    <a:pt x="1977" y="1513"/>
                    <a:pt x="1977" y="1488"/>
                    <a:pt x="1977" y="1488"/>
                  </a:cubicBezTo>
                  <a:lnTo>
                    <a:pt x="1977" y="1488"/>
                  </a:lnTo>
                  <a:cubicBezTo>
                    <a:pt x="1977" y="1488"/>
                    <a:pt x="1975" y="1490"/>
                    <a:pt x="1973" y="1490"/>
                  </a:cubicBezTo>
                  <a:cubicBezTo>
                    <a:pt x="1967" y="1490"/>
                    <a:pt x="1958" y="1476"/>
                    <a:pt x="1977" y="1366"/>
                  </a:cubicBezTo>
                  <a:cubicBezTo>
                    <a:pt x="2001" y="1244"/>
                    <a:pt x="2001" y="1122"/>
                    <a:pt x="1977" y="1001"/>
                  </a:cubicBezTo>
                  <a:cubicBezTo>
                    <a:pt x="1928" y="854"/>
                    <a:pt x="1855" y="732"/>
                    <a:pt x="1757" y="610"/>
                  </a:cubicBezTo>
                  <a:cubicBezTo>
                    <a:pt x="1757" y="562"/>
                    <a:pt x="1733" y="513"/>
                    <a:pt x="1708" y="464"/>
                  </a:cubicBezTo>
                  <a:lnTo>
                    <a:pt x="1659" y="391"/>
                  </a:lnTo>
                  <a:cubicBezTo>
                    <a:pt x="1659" y="391"/>
                    <a:pt x="1659" y="366"/>
                    <a:pt x="1635" y="342"/>
                  </a:cubicBezTo>
                  <a:cubicBezTo>
                    <a:pt x="1635" y="318"/>
                    <a:pt x="1611" y="293"/>
                    <a:pt x="1586" y="269"/>
                  </a:cubicBezTo>
                  <a:cubicBezTo>
                    <a:pt x="1586" y="244"/>
                    <a:pt x="1562" y="220"/>
                    <a:pt x="1562" y="220"/>
                  </a:cubicBezTo>
                  <a:cubicBezTo>
                    <a:pt x="1538" y="196"/>
                    <a:pt x="1513" y="171"/>
                    <a:pt x="1513" y="171"/>
                  </a:cubicBezTo>
                  <a:cubicBezTo>
                    <a:pt x="1464" y="123"/>
                    <a:pt x="1416" y="98"/>
                    <a:pt x="1367" y="74"/>
                  </a:cubicBezTo>
                  <a:cubicBezTo>
                    <a:pt x="1318" y="49"/>
                    <a:pt x="1245" y="25"/>
                    <a:pt x="1196" y="1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790550" y="3185225"/>
              <a:ext cx="48175" cy="56225"/>
            </a:xfrm>
            <a:custGeom>
              <a:avLst/>
              <a:gdLst/>
              <a:ahLst/>
              <a:cxnLst/>
              <a:rect l="l" t="t" r="r" b="b"/>
              <a:pathLst>
                <a:path w="1927" h="2249" extrusionOk="0">
                  <a:moveTo>
                    <a:pt x="829" y="988"/>
                  </a:moveTo>
                  <a:cubicBezTo>
                    <a:pt x="829" y="988"/>
                    <a:pt x="829" y="1013"/>
                    <a:pt x="854" y="1013"/>
                  </a:cubicBezTo>
                  <a:cubicBezTo>
                    <a:pt x="854" y="1037"/>
                    <a:pt x="854" y="1037"/>
                    <a:pt x="829" y="1037"/>
                  </a:cubicBezTo>
                  <a:cubicBezTo>
                    <a:pt x="805" y="1037"/>
                    <a:pt x="829" y="1013"/>
                    <a:pt x="829" y="988"/>
                  </a:cubicBezTo>
                  <a:close/>
                  <a:moveTo>
                    <a:pt x="735" y="0"/>
                  </a:moveTo>
                  <a:cubicBezTo>
                    <a:pt x="665" y="0"/>
                    <a:pt x="598" y="13"/>
                    <a:pt x="537" y="37"/>
                  </a:cubicBezTo>
                  <a:cubicBezTo>
                    <a:pt x="366" y="135"/>
                    <a:pt x="220" y="281"/>
                    <a:pt x="171" y="452"/>
                  </a:cubicBezTo>
                  <a:lnTo>
                    <a:pt x="171" y="427"/>
                  </a:lnTo>
                  <a:cubicBezTo>
                    <a:pt x="122" y="500"/>
                    <a:pt x="98" y="598"/>
                    <a:pt x="73" y="671"/>
                  </a:cubicBezTo>
                  <a:cubicBezTo>
                    <a:pt x="73" y="720"/>
                    <a:pt x="49" y="769"/>
                    <a:pt x="49" y="817"/>
                  </a:cubicBezTo>
                  <a:cubicBezTo>
                    <a:pt x="49" y="866"/>
                    <a:pt x="49" y="939"/>
                    <a:pt x="24" y="988"/>
                  </a:cubicBezTo>
                  <a:cubicBezTo>
                    <a:pt x="0" y="1159"/>
                    <a:pt x="24" y="1354"/>
                    <a:pt x="73" y="1525"/>
                  </a:cubicBezTo>
                  <a:lnTo>
                    <a:pt x="73" y="1500"/>
                  </a:lnTo>
                  <a:cubicBezTo>
                    <a:pt x="98" y="1574"/>
                    <a:pt x="122" y="1671"/>
                    <a:pt x="122" y="1744"/>
                  </a:cubicBezTo>
                  <a:cubicBezTo>
                    <a:pt x="124" y="1742"/>
                    <a:pt x="127" y="1741"/>
                    <a:pt x="130" y="1741"/>
                  </a:cubicBezTo>
                  <a:cubicBezTo>
                    <a:pt x="159" y="1741"/>
                    <a:pt x="222" y="1844"/>
                    <a:pt x="244" y="1866"/>
                  </a:cubicBezTo>
                  <a:cubicBezTo>
                    <a:pt x="293" y="1915"/>
                    <a:pt x="342" y="1964"/>
                    <a:pt x="390" y="1988"/>
                  </a:cubicBezTo>
                  <a:cubicBezTo>
                    <a:pt x="439" y="2037"/>
                    <a:pt x="488" y="2086"/>
                    <a:pt x="561" y="2110"/>
                  </a:cubicBezTo>
                  <a:cubicBezTo>
                    <a:pt x="634" y="2159"/>
                    <a:pt x="683" y="2183"/>
                    <a:pt x="756" y="2208"/>
                  </a:cubicBezTo>
                  <a:lnTo>
                    <a:pt x="854" y="2232"/>
                  </a:lnTo>
                  <a:lnTo>
                    <a:pt x="927" y="2232"/>
                  </a:lnTo>
                  <a:cubicBezTo>
                    <a:pt x="1008" y="2242"/>
                    <a:pt x="1089" y="2248"/>
                    <a:pt x="1169" y="2248"/>
                  </a:cubicBezTo>
                  <a:cubicBezTo>
                    <a:pt x="1284" y="2248"/>
                    <a:pt x="1398" y="2236"/>
                    <a:pt x="1512" y="2208"/>
                  </a:cubicBezTo>
                  <a:lnTo>
                    <a:pt x="1659" y="2208"/>
                  </a:lnTo>
                  <a:cubicBezTo>
                    <a:pt x="1659" y="2086"/>
                    <a:pt x="1659" y="1988"/>
                    <a:pt x="1634" y="1891"/>
                  </a:cubicBezTo>
                  <a:lnTo>
                    <a:pt x="1634" y="1842"/>
                  </a:lnTo>
                  <a:cubicBezTo>
                    <a:pt x="1707" y="1793"/>
                    <a:pt x="1756" y="1720"/>
                    <a:pt x="1805" y="1622"/>
                  </a:cubicBezTo>
                  <a:cubicBezTo>
                    <a:pt x="1854" y="1549"/>
                    <a:pt x="1902" y="1427"/>
                    <a:pt x="1927" y="1330"/>
                  </a:cubicBezTo>
                  <a:lnTo>
                    <a:pt x="1927" y="1330"/>
                  </a:lnTo>
                  <a:cubicBezTo>
                    <a:pt x="1917" y="1350"/>
                    <a:pt x="1911" y="1358"/>
                    <a:pt x="1907" y="1358"/>
                  </a:cubicBezTo>
                  <a:cubicBezTo>
                    <a:pt x="1902" y="1358"/>
                    <a:pt x="1902" y="1344"/>
                    <a:pt x="1902" y="1330"/>
                  </a:cubicBezTo>
                  <a:cubicBezTo>
                    <a:pt x="1927" y="1183"/>
                    <a:pt x="1902" y="1183"/>
                    <a:pt x="1902" y="1183"/>
                  </a:cubicBezTo>
                  <a:cubicBezTo>
                    <a:pt x="1902" y="1159"/>
                    <a:pt x="1902" y="1183"/>
                    <a:pt x="1878" y="1013"/>
                  </a:cubicBezTo>
                  <a:cubicBezTo>
                    <a:pt x="1805" y="744"/>
                    <a:pt x="1659" y="500"/>
                    <a:pt x="1439" y="305"/>
                  </a:cubicBezTo>
                  <a:lnTo>
                    <a:pt x="1342" y="232"/>
                  </a:lnTo>
                  <a:lnTo>
                    <a:pt x="1220" y="159"/>
                  </a:lnTo>
                  <a:cubicBezTo>
                    <a:pt x="1171" y="135"/>
                    <a:pt x="1146" y="110"/>
                    <a:pt x="1098" y="86"/>
                  </a:cubicBezTo>
                  <a:cubicBezTo>
                    <a:pt x="1049" y="61"/>
                    <a:pt x="1000" y="37"/>
                    <a:pt x="951" y="37"/>
                  </a:cubicBezTo>
                  <a:cubicBezTo>
                    <a:pt x="878" y="13"/>
                    <a:pt x="805" y="0"/>
                    <a:pt x="735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716750" y="3227600"/>
              <a:ext cx="47600" cy="50475"/>
            </a:xfrm>
            <a:custGeom>
              <a:avLst/>
              <a:gdLst/>
              <a:ahLst/>
              <a:cxnLst/>
              <a:rect l="l" t="t" r="r" b="b"/>
              <a:pathLst>
                <a:path w="1904" h="2019" extrusionOk="0">
                  <a:moveTo>
                    <a:pt x="611" y="0"/>
                  </a:moveTo>
                  <a:cubicBezTo>
                    <a:pt x="613" y="3"/>
                    <a:pt x="616" y="6"/>
                    <a:pt x="619" y="9"/>
                  </a:cubicBezTo>
                  <a:lnTo>
                    <a:pt x="619" y="9"/>
                  </a:lnTo>
                  <a:lnTo>
                    <a:pt x="635" y="0"/>
                  </a:lnTo>
                  <a:close/>
                  <a:moveTo>
                    <a:pt x="619" y="9"/>
                  </a:moveTo>
                  <a:lnTo>
                    <a:pt x="123" y="269"/>
                  </a:lnTo>
                  <a:cubicBezTo>
                    <a:pt x="123" y="318"/>
                    <a:pt x="123" y="366"/>
                    <a:pt x="123" y="415"/>
                  </a:cubicBezTo>
                  <a:lnTo>
                    <a:pt x="123" y="683"/>
                  </a:lnTo>
                  <a:cubicBezTo>
                    <a:pt x="123" y="708"/>
                    <a:pt x="123" y="708"/>
                    <a:pt x="123" y="732"/>
                  </a:cubicBezTo>
                  <a:cubicBezTo>
                    <a:pt x="123" y="732"/>
                    <a:pt x="98" y="732"/>
                    <a:pt x="98" y="757"/>
                  </a:cubicBezTo>
                  <a:cubicBezTo>
                    <a:pt x="74" y="830"/>
                    <a:pt x="50" y="879"/>
                    <a:pt x="25" y="952"/>
                  </a:cubicBezTo>
                  <a:cubicBezTo>
                    <a:pt x="25" y="1000"/>
                    <a:pt x="1" y="1049"/>
                    <a:pt x="1" y="1074"/>
                  </a:cubicBezTo>
                  <a:cubicBezTo>
                    <a:pt x="1" y="1147"/>
                    <a:pt x="1" y="1196"/>
                    <a:pt x="1" y="1244"/>
                  </a:cubicBezTo>
                  <a:cubicBezTo>
                    <a:pt x="1" y="1464"/>
                    <a:pt x="98" y="1659"/>
                    <a:pt x="245" y="1805"/>
                  </a:cubicBezTo>
                  <a:cubicBezTo>
                    <a:pt x="318" y="1878"/>
                    <a:pt x="416" y="1952"/>
                    <a:pt x="538" y="1976"/>
                  </a:cubicBezTo>
                  <a:cubicBezTo>
                    <a:pt x="562" y="1976"/>
                    <a:pt x="562" y="2000"/>
                    <a:pt x="586" y="2000"/>
                  </a:cubicBezTo>
                  <a:cubicBezTo>
                    <a:pt x="635" y="2013"/>
                    <a:pt x="690" y="2019"/>
                    <a:pt x="745" y="2019"/>
                  </a:cubicBezTo>
                  <a:cubicBezTo>
                    <a:pt x="800" y="2019"/>
                    <a:pt x="855" y="2013"/>
                    <a:pt x="903" y="2000"/>
                  </a:cubicBezTo>
                  <a:cubicBezTo>
                    <a:pt x="1001" y="2000"/>
                    <a:pt x="1123" y="1976"/>
                    <a:pt x="1220" y="1952"/>
                  </a:cubicBezTo>
                  <a:lnTo>
                    <a:pt x="1220" y="1927"/>
                  </a:lnTo>
                  <a:cubicBezTo>
                    <a:pt x="1256" y="1909"/>
                    <a:pt x="1269" y="1905"/>
                    <a:pt x="1276" y="1905"/>
                  </a:cubicBezTo>
                  <a:cubicBezTo>
                    <a:pt x="1283" y="1905"/>
                    <a:pt x="1283" y="1910"/>
                    <a:pt x="1298" y="1910"/>
                  </a:cubicBezTo>
                  <a:cubicBezTo>
                    <a:pt x="1307" y="1910"/>
                    <a:pt x="1320" y="1908"/>
                    <a:pt x="1342" y="1903"/>
                  </a:cubicBezTo>
                  <a:cubicBezTo>
                    <a:pt x="1342" y="1830"/>
                    <a:pt x="1489" y="1830"/>
                    <a:pt x="1489" y="1781"/>
                  </a:cubicBezTo>
                  <a:cubicBezTo>
                    <a:pt x="1489" y="1781"/>
                    <a:pt x="1537" y="1757"/>
                    <a:pt x="1537" y="1757"/>
                  </a:cubicBezTo>
                  <a:cubicBezTo>
                    <a:pt x="1537" y="1760"/>
                    <a:pt x="1538" y="1761"/>
                    <a:pt x="1540" y="1761"/>
                  </a:cubicBezTo>
                  <a:cubicBezTo>
                    <a:pt x="1551" y="1761"/>
                    <a:pt x="1590" y="1704"/>
                    <a:pt x="1611" y="1683"/>
                  </a:cubicBezTo>
                  <a:cubicBezTo>
                    <a:pt x="1619" y="1675"/>
                    <a:pt x="1621" y="1673"/>
                    <a:pt x="1621" y="1673"/>
                  </a:cubicBezTo>
                  <a:cubicBezTo>
                    <a:pt x="1619" y="1673"/>
                    <a:pt x="1603" y="1683"/>
                    <a:pt x="1586" y="1683"/>
                  </a:cubicBezTo>
                  <a:lnTo>
                    <a:pt x="1635" y="1635"/>
                  </a:lnTo>
                  <a:cubicBezTo>
                    <a:pt x="1647" y="1622"/>
                    <a:pt x="1659" y="1616"/>
                    <a:pt x="1666" y="1616"/>
                  </a:cubicBezTo>
                  <a:cubicBezTo>
                    <a:pt x="1672" y="1616"/>
                    <a:pt x="1672" y="1622"/>
                    <a:pt x="1659" y="1635"/>
                  </a:cubicBezTo>
                  <a:cubicBezTo>
                    <a:pt x="1733" y="1561"/>
                    <a:pt x="1781" y="1464"/>
                    <a:pt x="1830" y="1366"/>
                  </a:cubicBezTo>
                  <a:cubicBezTo>
                    <a:pt x="1879" y="1244"/>
                    <a:pt x="1903" y="1074"/>
                    <a:pt x="1879" y="927"/>
                  </a:cubicBezTo>
                  <a:cubicBezTo>
                    <a:pt x="1855" y="781"/>
                    <a:pt x="1781" y="635"/>
                    <a:pt x="1684" y="513"/>
                  </a:cubicBezTo>
                  <a:cubicBezTo>
                    <a:pt x="1611" y="464"/>
                    <a:pt x="1537" y="415"/>
                    <a:pt x="1464" y="366"/>
                  </a:cubicBezTo>
                  <a:lnTo>
                    <a:pt x="1464" y="366"/>
                  </a:lnTo>
                  <a:cubicBezTo>
                    <a:pt x="1464" y="415"/>
                    <a:pt x="1513" y="439"/>
                    <a:pt x="1513" y="464"/>
                  </a:cubicBezTo>
                  <a:cubicBezTo>
                    <a:pt x="1489" y="439"/>
                    <a:pt x="1464" y="415"/>
                    <a:pt x="1440" y="415"/>
                  </a:cubicBezTo>
                  <a:cubicBezTo>
                    <a:pt x="1416" y="415"/>
                    <a:pt x="1367" y="342"/>
                    <a:pt x="1367" y="293"/>
                  </a:cubicBezTo>
                  <a:lnTo>
                    <a:pt x="1342" y="293"/>
                  </a:lnTo>
                  <a:lnTo>
                    <a:pt x="1342" y="269"/>
                  </a:lnTo>
                  <a:cubicBezTo>
                    <a:pt x="1294" y="244"/>
                    <a:pt x="1220" y="220"/>
                    <a:pt x="1172" y="171"/>
                  </a:cubicBezTo>
                  <a:cubicBezTo>
                    <a:pt x="1098" y="147"/>
                    <a:pt x="1050" y="147"/>
                    <a:pt x="1001" y="122"/>
                  </a:cubicBezTo>
                  <a:cubicBezTo>
                    <a:pt x="996" y="118"/>
                    <a:pt x="994" y="116"/>
                    <a:pt x="994" y="116"/>
                  </a:cubicBezTo>
                  <a:lnTo>
                    <a:pt x="994" y="116"/>
                  </a:lnTo>
                  <a:cubicBezTo>
                    <a:pt x="993" y="116"/>
                    <a:pt x="1020" y="147"/>
                    <a:pt x="1001" y="147"/>
                  </a:cubicBezTo>
                  <a:cubicBezTo>
                    <a:pt x="977" y="147"/>
                    <a:pt x="952" y="147"/>
                    <a:pt x="952" y="122"/>
                  </a:cubicBezTo>
                  <a:cubicBezTo>
                    <a:pt x="952" y="98"/>
                    <a:pt x="928" y="86"/>
                    <a:pt x="906" y="86"/>
                  </a:cubicBezTo>
                  <a:cubicBezTo>
                    <a:pt x="888" y="86"/>
                    <a:pt x="872" y="95"/>
                    <a:pt x="876" y="113"/>
                  </a:cubicBezTo>
                  <a:lnTo>
                    <a:pt x="876" y="113"/>
                  </a:lnTo>
                  <a:cubicBezTo>
                    <a:pt x="862" y="92"/>
                    <a:pt x="812" y="74"/>
                    <a:pt x="855" y="74"/>
                  </a:cubicBezTo>
                  <a:cubicBezTo>
                    <a:pt x="830" y="74"/>
                    <a:pt x="806" y="49"/>
                    <a:pt x="806" y="49"/>
                  </a:cubicBezTo>
                  <a:lnTo>
                    <a:pt x="806" y="49"/>
                  </a:lnTo>
                  <a:lnTo>
                    <a:pt x="830" y="74"/>
                  </a:lnTo>
                  <a:cubicBezTo>
                    <a:pt x="757" y="49"/>
                    <a:pt x="733" y="25"/>
                    <a:pt x="684" y="25"/>
                  </a:cubicBezTo>
                  <a:lnTo>
                    <a:pt x="708" y="49"/>
                  </a:lnTo>
                  <a:cubicBezTo>
                    <a:pt x="665" y="49"/>
                    <a:pt x="641" y="30"/>
                    <a:pt x="619" y="9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646025" y="3015400"/>
              <a:ext cx="40875" cy="49050"/>
            </a:xfrm>
            <a:custGeom>
              <a:avLst/>
              <a:gdLst/>
              <a:ahLst/>
              <a:cxnLst/>
              <a:rect l="l" t="t" r="r" b="b"/>
              <a:pathLst>
                <a:path w="1635" h="1962" extrusionOk="0">
                  <a:moveTo>
                    <a:pt x="659" y="1"/>
                  </a:moveTo>
                  <a:cubicBezTo>
                    <a:pt x="513" y="25"/>
                    <a:pt x="367" y="123"/>
                    <a:pt x="269" y="220"/>
                  </a:cubicBezTo>
                  <a:cubicBezTo>
                    <a:pt x="196" y="294"/>
                    <a:pt x="147" y="367"/>
                    <a:pt x="98" y="464"/>
                  </a:cubicBezTo>
                  <a:cubicBezTo>
                    <a:pt x="50" y="586"/>
                    <a:pt x="25" y="684"/>
                    <a:pt x="25" y="806"/>
                  </a:cubicBezTo>
                  <a:cubicBezTo>
                    <a:pt x="1" y="879"/>
                    <a:pt x="1" y="952"/>
                    <a:pt x="25" y="1001"/>
                  </a:cubicBezTo>
                  <a:cubicBezTo>
                    <a:pt x="25" y="1147"/>
                    <a:pt x="74" y="1294"/>
                    <a:pt x="147" y="1415"/>
                  </a:cubicBezTo>
                  <a:cubicBezTo>
                    <a:pt x="220" y="1562"/>
                    <a:pt x="318" y="1684"/>
                    <a:pt x="464" y="1781"/>
                  </a:cubicBezTo>
                  <a:cubicBezTo>
                    <a:pt x="562" y="1879"/>
                    <a:pt x="708" y="1952"/>
                    <a:pt x="830" y="1952"/>
                  </a:cubicBezTo>
                  <a:cubicBezTo>
                    <a:pt x="860" y="1958"/>
                    <a:pt x="891" y="1961"/>
                    <a:pt x="921" y="1961"/>
                  </a:cubicBezTo>
                  <a:cubicBezTo>
                    <a:pt x="1011" y="1961"/>
                    <a:pt x="1098" y="1934"/>
                    <a:pt x="1171" y="1879"/>
                  </a:cubicBezTo>
                  <a:cubicBezTo>
                    <a:pt x="1245" y="1879"/>
                    <a:pt x="1293" y="1830"/>
                    <a:pt x="1342" y="1781"/>
                  </a:cubicBezTo>
                  <a:cubicBezTo>
                    <a:pt x="1318" y="1781"/>
                    <a:pt x="1318" y="1781"/>
                    <a:pt x="1342" y="1757"/>
                  </a:cubicBezTo>
                  <a:cubicBezTo>
                    <a:pt x="1415" y="1684"/>
                    <a:pt x="1415" y="1684"/>
                    <a:pt x="1415" y="1684"/>
                  </a:cubicBezTo>
                  <a:cubicBezTo>
                    <a:pt x="1415" y="1659"/>
                    <a:pt x="1415" y="1684"/>
                    <a:pt x="1440" y="1586"/>
                  </a:cubicBezTo>
                  <a:cubicBezTo>
                    <a:pt x="1488" y="1464"/>
                    <a:pt x="1513" y="1415"/>
                    <a:pt x="1537" y="1294"/>
                  </a:cubicBezTo>
                  <a:cubicBezTo>
                    <a:pt x="1562" y="1220"/>
                    <a:pt x="1586" y="1172"/>
                    <a:pt x="1586" y="1098"/>
                  </a:cubicBezTo>
                  <a:cubicBezTo>
                    <a:pt x="1610" y="1050"/>
                    <a:pt x="1610" y="976"/>
                    <a:pt x="1635" y="903"/>
                  </a:cubicBezTo>
                  <a:cubicBezTo>
                    <a:pt x="1635" y="830"/>
                    <a:pt x="1635" y="781"/>
                    <a:pt x="1635" y="708"/>
                  </a:cubicBezTo>
                  <a:lnTo>
                    <a:pt x="1635" y="586"/>
                  </a:lnTo>
                  <a:lnTo>
                    <a:pt x="1610" y="489"/>
                  </a:lnTo>
                  <a:cubicBezTo>
                    <a:pt x="1586" y="416"/>
                    <a:pt x="1562" y="318"/>
                    <a:pt x="1513" y="245"/>
                  </a:cubicBezTo>
                  <a:cubicBezTo>
                    <a:pt x="1440" y="147"/>
                    <a:pt x="1318" y="98"/>
                    <a:pt x="1196" y="74"/>
                  </a:cubicBezTo>
                  <a:lnTo>
                    <a:pt x="1025" y="74"/>
                  </a:lnTo>
                  <a:cubicBezTo>
                    <a:pt x="903" y="25"/>
                    <a:pt x="781" y="1"/>
                    <a:pt x="659" y="1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734450" y="3011150"/>
              <a:ext cx="40250" cy="58550"/>
            </a:xfrm>
            <a:custGeom>
              <a:avLst/>
              <a:gdLst/>
              <a:ahLst/>
              <a:cxnLst/>
              <a:rect l="l" t="t" r="r" b="b"/>
              <a:pathLst>
                <a:path w="1610" h="2342" extrusionOk="0">
                  <a:moveTo>
                    <a:pt x="708" y="0"/>
                  </a:moveTo>
                  <a:lnTo>
                    <a:pt x="98" y="171"/>
                  </a:lnTo>
                  <a:cubicBezTo>
                    <a:pt x="49" y="342"/>
                    <a:pt x="0" y="512"/>
                    <a:pt x="25" y="707"/>
                  </a:cubicBezTo>
                  <a:cubicBezTo>
                    <a:pt x="25" y="829"/>
                    <a:pt x="25" y="976"/>
                    <a:pt x="73" y="1098"/>
                  </a:cubicBezTo>
                  <a:cubicBezTo>
                    <a:pt x="122" y="1293"/>
                    <a:pt x="195" y="1488"/>
                    <a:pt x="293" y="1659"/>
                  </a:cubicBezTo>
                  <a:cubicBezTo>
                    <a:pt x="390" y="1854"/>
                    <a:pt x="537" y="2000"/>
                    <a:pt x="732" y="2122"/>
                  </a:cubicBezTo>
                  <a:cubicBezTo>
                    <a:pt x="756" y="2171"/>
                    <a:pt x="805" y="2220"/>
                    <a:pt x="854" y="2244"/>
                  </a:cubicBezTo>
                  <a:cubicBezTo>
                    <a:pt x="842" y="2232"/>
                    <a:pt x="842" y="2226"/>
                    <a:pt x="845" y="2226"/>
                  </a:cubicBezTo>
                  <a:cubicBezTo>
                    <a:pt x="848" y="2226"/>
                    <a:pt x="854" y="2232"/>
                    <a:pt x="854" y="2244"/>
                  </a:cubicBezTo>
                  <a:cubicBezTo>
                    <a:pt x="911" y="2272"/>
                    <a:pt x="923" y="2279"/>
                    <a:pt x="928" y="2279"/>
                  </a:cubicBezTo>
                  <a:cubicBezTo>
                    <a:pt x="931" y="2279"/>
                    <a:pt x="929" y="2275"/>
                    <a:pt x="940" y="2275"/>
                  </a:cubicBezTo>
                  <a:cubicBezTo>
                    <a:pt x="951" y="2275"/>
                    <a:pt x="974" y="2278"/>
                    <a:pt x="1025" y="2293"/>
                  </a:cubicBezTo>
                  <a:lnTo>
                    <a:pt x="1147" y="2342"/>
                  </a:lnTo>
                  <a:lnTo>
                    <a:pt x="1537" y="2122"/>
                  </a:lnTo>
                  <a:cubicBezTo>
                    <a:pt x="1586" y="1951"/>
                    <a:pt x="1610" y="1756"/>
                    <a:pt x="1610" y="1585"/>
                  </a:cubicBezTo>
                  <a:cubicBezTo>
                    <a:pt x="1586" y="1439"/>
                    <a:pt x="1537" y="1293"/>
                    <a:pt x="1512" y="1171"/>
                  </a:cubicBezTo>
                  <a:cubicBezTo>
                    <a:pt x="1464" y="1073"/>
                    <a:pt x="1415" y="1000"/>
                    <a:pt x="1366" y="927"/>
                  </a:cubicBezTo>
                  <a:cubicBezTo>
                    <a:pt x="1342" y="903"/>
                    <a:pt x="1293" y="854"/>
                    <a:pt x="1220" y="781"/>
                  </a:cubicBezTo>
                  <a:cubicBezTo>
                    <a:pt x="1220" y="781"/>
                    <a:pt x="1220" y="756"/>
                    <a:pt x="1220" y="756"/>
                  </a:cubicBezTo>
                  <a:cubicBezTo>
                    <a:pt x="1220" y="659"/>
                    <a:pt x="1171" y="610"/>
                    <a:pt x="1147" y="537"/>
                  </a:cubicBezTo>
                  <a:cubicBezTo>
                    <a:pt x="1122" y="464"/>
                    <a:pt x="1098" y="415"/>
                    <a:pt x="1073" y="390"/>
                  </a:cubicBezTo>
                  <a:cubicBezTo>
                    <a:pt x="1049" y="342"/>
                    <a:pt x="1000" y="293"/>
                    <a:pt x="976" y="220"/>
                  </a:cubicBezTo>
                  <a:cubicBezTo>
                    <a:pt x="976" y="220"/>
                    <a:pt x="951" y="195"/>
                    <a:pt x="951" y="195"/>
                  </a:cubicBezTo>
                  <a:cubicBezTo>
                    <a:pt x="878" y="122"/>
                    <a:pt x="805" y="49"/>
                    <a:pt x="708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14"/>
          <p:cNvSpPr/>
          <p:nvPr/>
        </p:nvSpPr>
        <p:spPr>
          <a:xfrm>
            <a:off x="8588615" y="924148"/>
            <a:ext cx="523422" cy="358398"/>
          </a:xfrm>
          <a:custGeom>
            <a:avLst/>
            <a:gdLst/>
            <a:ahLst/>
            <a:cxnLst/>
            <a:rect l="l" t="t" r="r" b="b"/>
            <a:pathLst>
              <a:path w="15805" h="10822" extrusionOk="0">
                <a:moveTo>
                  <a:pt x="7854" y="2001"/>
                </a:moveTo>
                <a:cubicBezTo>
                  <a:pt x="7869" y="2001"/>
                  <a:pt x="7884" y="2001"/>
                  <a:pt x="7900" y="2002"/>
                </a:cubicBezTo>
                <a:lnTo>
                  <a:pt x="7900" y="2002"/>
                </a:lnTo>
                <a:cubicBezTo>
                  <a:pt x="7889" y="2001"/>
                  <a:pt x="7873" y="2001"/>
                  <a:pt x="7854" y="2001"/>
                </a:cubicBezTo>
                <a:close/>
                <a:moveTo>
                  <a:pt x="13171" y="2903"/>
                </a:moveTo>
                <a:lnTo>
                  <a:pt x="13171" y="2952"/>
                </a:lnTo>
                <a:lnTo>
                  <a:pt x="13171" y="3025"/>
                </a:lnTo>
                <a:lnTo>
                  <a:pt x="13154" y="3074"/>
                </a:lnTo>
                <a:lnTo>
                  <a:pt x="13154" y="3074"/>
                </a:lnTo>
                <a:cubicBezTo>
                  <a:pt x="13164" y="3017"/>
                  <a:pt x="13171" y="2954"/>
                  <a:pt x="13171" y="2903"/>
                </a:cubicBezTo>
                <a:close/>
                <a:moveTo>
                  <a:pt x="8153" y="5196"/>
                </a:moveTo>
                <a:lnTo>
                  <a:pt x="8153" y="5196"/>
                </a:lnTo>
                <a:cubicBezTo>
                  <a:pt x="8149" y="5204"/>
                  <a:pt x="8146" y="5212"/>
                  <a:pt x="8146" y="5220"/>
                </a:cubicBezTo>
                <a:lnTo>
                  <a:pt x="8146" y="5220"/>
                </a:lnTo>
                <a:cubicBezTo>
                  <a:pt x="8146" y="5198"/>
                  <a:pt x="8166" y="5196"/>
                  <a:pt x="8153" y="5196"/>
                </a:cubicBezTo>
                <a:close/>
                <a:moveTo>
                  <a:pt x="8121" y="5341"/>
                </a:moveTo>
                <a:cubicBezTo>
                  <a:pt x="8121" y="5342"/>
                  <a:pt x="8121" y="5343"/>
                  <a:pt x="8121" y="5344"/>
                </a:cubicBezTo>
                <a:lnTo>
                  <a:pt x="8121" y="5344"/>
                </a:lnTo>
                <a:lnTo>
                  <a:pt x="8122" y="5342"/>
                </a:lnTo>
                <a:cubicBezTo>
                  <a:pt x="8122" y="5342"/>
                  <a:pt x="8121" y="5341"/>
                  <a:pt x="8121" y="5341"/>
                </a:cubicBezTo>
                <a:close/>
                <a:moveTo>
                  <a:pt x="8121" y="5344"/>
                </a:moveTo>
                <a:lnTo>
                  <a:pt x="8118" y="5352"/>
                </a:lnTo>
                <a:lnTo>
                  <a:pt x="8122" y="5366"/>
                </a:lnTo>
                <a:cubicBezTo>
                  <a:pt x="8122" y="5359"/>
                  <a:pt x="8122" y="5351"/>
                  <a:pt x="8121" y="5344"/>
                </a:cubicBezTo>
                <a:close/>
                <a:moveTo>
                  <a:pt x="15778" y="6025"/>
                </a:moveTo>
                <a:cubicBezTo>
                  <a:pt x="15779" y="6032"/>
                  <a:pt x="15779" y="6039"/>
                  <a:pt x="15780" y="6047"/>
                </a:cubicBezTo>
                <a:lnTo>
                  <a:pt x="15780" y="6047"/>
                </a:lnTo>
                <a:cubicBezTo>
                  <a:pt x="15780" y="6039"/>
                  <a:pt x="15780" y="6032"/>
                  <a:pt x="15780" y="6025"/>
                </a:cubicBezTo>
                <a:cubicBezTo>
                  <a:pt x="15779" y="6025"/>
                  <a:pt x="15779" y="6025"/>
                  <a:pt x="15778" y="6025"/>
                </a:cubicBezTo>
                <a:close/>
                <a:moveTo>
                  <a:pt x="11988" y="6067"/>
                </a:moveTo>
                <a:cubicBezTo>
                  <a:pt x="11983" y="6078"/>
                  <a:pt x="11979" y="6088"/>
                  <a:pt x="11975" y="6098"/>
                </a:cubicBezTo>
                <a:cubicBezTo>
                  <a:pt x="11982" y="6092"/>
                  <a:pt x="11985" y="6081"/>
                  <a:pt x="11988" y="6067"/>
                </a:cubicBezTo>
                <a:close/>
                <a:moveTo>
                  <a:pt x="15780" y="6047"/>
                </a:moveTo>
                <a:cubicBezTo>
                  <a:pt x="15780" y="6137"/>
                  <a:pt x="15780" y="6229"/>
                  <a:pt x="15780" y="6342"/>
                </a:cubicBezTo>
                <a:cubicBezTo>
                  <a:pt x="15796" y="6249"/>
                  <a:pt x="15792" y="6147"/>
                  <a:pt x="15780" y="6047"/>
                </a:cubicBezTo>
                <a:close/>
                <a:moveTo>
                  <a:pt x="1965" y="9973"/>
                </a:moveTo>
                <a:cubicBezTo>
                  <a:pt x="1968" y="9973"/>
                  <a:pt x="1972" y="9974"/>
                  <a:pt x="1976" y="9976"/>
                </a:cubicBezTo>
                <a:cubicBezTo>
                  <a:pt x="2021" y="9998"/>
                  <a:pt x="1962" y="10063"/>
                  <a:pt x="1933" y="10130"/>
                </a:cubicBezTo>
                <a:lnTo>
                  <a:pt x="1933" y="10130"/>
                </a:lnTo>
                <a:cubicBezTo>
                  <a:pt x="1952" y="10027"/>
                  <a:pt x="1944" y="9973"/>
                  <a:pt x="1965" y="9973"/>
                </a:cubicBezTo>
                <a:close/>
                <a:moveTo>
                  <a:pt x="1925" y="10167"/>
                </a:moveTo>
                <a:cubicBezTo>
                  <a:pt x="1923" y="10190"/>
                  <a:pt x="1915" y="10213"/>
                  <a:pt x="1906" y="10239"/>
                </a:cubicBezTo>
                <a:lnTo>
                  <a:pt x="1906" y="10239"/>
                </a:lnTo>
                <a:cubicBezTo>
                  <a:pt x="1914" y="10214"/>
                  <a:pt x="1920" y="10190"/>
                  <a:pt x="1925" y="10167"/>
                </a:cubicBezTo>
                <a:close/>
                <a:moveTo>
                  <a:pt x="12610" y="1"/>
                </a:moveTo>
                <a:cubicBezTo>
                  <a:pt x="12414" y="171"/>
                  <a:pt x="12244" y="366"/>
                  <a:pt x="12097" y="562"/>
                </a:cubicBezTo>
                <a:lnTo>
                  <a:pt x="11951" y="732"/>
                </a:lnTo>
                <a:lnTo>
                  <a:pt x="11902" y="830"/>
                </a:lnTo>
                <a:cubicBezTo>
                  <a:pt x="11878" y="854"/>
                  <a:pt x="11853" y="879"/>
                  <a:pt x="11829" y="927"/>
                </a:cubicBezTo>
                <a:lnTo>
                  <a:pt x="11585" y="1342"/>
                </a:lnTo>
                <a:cubicBezTo>
                  <a:pt x="11488" y="1488"/>
                  <a:pt x="11414" y="1659"/>
                  <a:pt x="11366" y="1830"/>
                </a:cubicBezTo>
                <a:cubicBezTo>
                  <a:pt x="11293" y="1976"/>
                  <a:pt x="11195" y="2123"/>
                  <a:pt x="11146" y="2318"/>
                </a:cubicBezTo>
                <a:cubicBezTo>
                  <a:pt x="11097" y="2488"/>
                  <a:pt x="11024" y="2659"/>
                  <a:pt x="10975" y="2830"/>
                </a:cubicBezTo>
                <a:lnTo>
                  <a:pt x="10927" y="2952"/>
                </a:lnTo>
                <a:cubicBezTo>
                  <a:pt x="10927" y="3001"/>
                  <a:pt x="10902" y="3049"/>
                  <a:pt x="10878" y="3074"/>
                </a:cubicBezTo>
                <a:cubicBezTo>
                  <a:pt x="10878" y="3074"/>
                  <a:pt x="10853" y="3171"/>
                  <a:pt x="10853" y="3220"/>
                </a:cubicBezTo>
                <a:cubicBezTo>
                  <a:pt x="10732" y="3586"/>
                  <a:pt x="10658" y="3927"/>
                  <a:pt x="10561" y="4220"/>
                </a:cubicBezTo>
                <a:cubicBezTo>
                  <a:pt x="10536" y="4342"/>
                  <a:pt x="10512" y="4464"/>
                  <a:pt x="10488" y="4586"/>
                </a:cubicBezTo>
                <a:lnTo>
                  <a:pt x="10488" y="4610"/>
                </a:lnTo>
                <a:cubicBezTo>
                  <a:pt x="10463" y="4659"/>
                  <a:pt x="10463" y="4708"/>
                  <a:pt x="10439" y="4757"/>
                </a:cubicBezTo>
                <a:cubicBezTo>
                  <a:pt x="10414" y="4805"/>
                  <a:pt x="10414" y="4854"/>
                  <a:pt x="10390" y="4903"/>
                </a:cubicBezTo>
                <a:cubicBezTo>
                  <a:pt x="10366" y="4854"/>
                  <a:pt x="10341" y="4830"/>
                  <a:pt x="10317" y="4805"/>
                </a:cubicBezTo>
                <a:cubicBezTo>
                  <a:pt x="10293" y="4757"/>
                  <a:pt x="10268" y="4732"/>
                  <a:pt x="10244" y="4708"/>
                </a:cubicBezTo>
                <a:lnTo>
                  <a:pt x="10219" y="4635"/>
                </a:lnTo>
                <a:lnTo>
                  <a:pt x="10171" y="4561"/>
                </a:lnTo>
                <a:cubicBezTo>
                  <a:pt x="10122" y="4464"/>
                  <a:pt x="10097" y="4391"/>
                  <a:pt x="10049" y="4293"/>
                </a:cubicBezTo>
                <a:cubicBezTo>
                  <a:pt x="9927" y="4074"/>
                  <a:pt x="9829" y="3830"/>
                  <a:pt x="9707" y="3610"/>
                </a:cubicBezTo>
                <a:cubicBezTo>
                  <a:pt x="9658" y="3513"/>
                  <a:pt x="9610" y="3415"/>
                  <a:pt x="9536" y="3318"/>
                </a:cubicBezTo>
                <a:lnTo>
                  <a:pt x="9366" y="3025"/>
                </a:lnTo>
                <a:cubicBezTo>
                  <a:pt x="9268" y="2854"/>
                  <a:pt x="9146" y="2683"/>
                  <a:pt x="9049" y="2513"/>
                </a:cubicBezTo>
                <a:cubicBezTo>
                  <a:pt x="8951" y="2342"/>
                  <a:pt x="8829" y="2220"/>
                  <a:pt x="8732" y="2074"/>
                </a:cubicBezTo>
                <a:lnTo>
                  <a:pt x="8585" y="2074"/>
                </a:lnTo>
                <a:cubicBezTo>
                  <a:pt x="8512" y="2074"/>
                  <a:pt x="8439" y="2049"/>
                  <a:pt x="8366" y="2049"/>
                </a:cubicBezTo>
                <a:cubicBezTo>
                  <a:pt x="8317" y="2025"/>
                  <a:pt x="8244" y="2025"/>
                  <a:pt x="8195" y="2025"/>
                </a:cubicBezTo>
                <a:cubicBezTo>
                  <a:pt x="8092" y="2025"/>
                  <a:pt x="7989" y="2008"/>
                  <a:pt x="7900" y="2002"/>
                </a:cubicBezTo>
                <a:lnTo>
                  <a:pt x="7900" y="2002"/>
                </a:lnTo>
                <a:cubicBezTo>
                  <a:pt x="7918" y="2004"/>
                  <a:pt x="7927" y="2010"/>
                  <a:pt x="7927" y="2025"/>
                </a:cubicBezTo>
                <a:lnTo>
                  <a:pt x="7829" y="2025"/>
                </a:lnTo>
                <a:cubicBezTo>
                  <a:pt x="7561" y="2123"/>
                  <a:pt x="7536" y="2147"/>
                  <a:pt x="7536" y="2147"/>
                </a:cubicBezTo>
                <a:cubicBezTo>
                  <a:pt x="7536" y="2171"/>
                  <a:pt x="7536" y="2147"/>
                  <a:pt x="7488" y="2196"/>
                </a:cubicBezTo>
                <a:lnTo>
                  <a:pt x="7390" y="2244"/>
                </a:lnTo>
                <a:cubicBezTo>
                  <a:pt x="7341" y="2269"/>
                  <a:pt x="7268" y="2293"/>
                  <a:pt x="7195" y="2318"/>
                </a:cubicBezTo>
                <a:lnTo>
                  <a:pt x="7000" y="2415"/>
                </a:lnTo>
                <a:cubicBezTo>
                  <a:pt x="6927" y="2610"/>
                  <a:pt x="6829" y="2830"/>
                  <a:pt x="6732" y="3098"/>
                </a:cubicBezTo>
                <a:cubicBezTo>
                  <a:pt x="6683" y="3244"/>
                  <a:pt x="6634" y="3391"/>
                  <a:pt x="6585" y="3537"/>
                </a:cubicBezTo>
                <a:lnTo>
                  <a:pt x="6415" y="4025"/>
                </a:lnTo>
                <a:cubicBezTo>
                  <a:pt x="6366" y="4171"/>
                  <a:pt x="6317" y="4366"/>
                  <a:pt x="6244" y="4537"/>
                </a:cubicBezTo>
                <a:lnTo>
                  <a:pt x="6219" y="4659"/>
                </a:lnTo>
                <a:lnTo>
                  <a:pt x="6171" y="4781"/>
                </a:lnTo>
                <a:lnTo>
                  <a:pt x="6122" y="4927"/>
                </a:lnTo>
                <a:lnTo>
                  <a:pt x="5927" y="5610"/>
                </a:lnTo>
                <a:lnTo>
                  <a:pt x="5732" y="6244"/>
                </a:lnTo>
                <a:cubicBezTo>
                  <a:pt x="5707" y="6366"/>
                  <a:pt x="5658" y="6464"/>
                  <a:pt x="5634" y="6561"/>
                </a:cubicBezTo>
                <a:cubicBezTo>
                  <a:pt x="5585" y="6659"/>
                  <a:pt x="5561" y="6732"/>
                  <a:pt x="5537" y="6830"/>
                </a:cubicBezTo>
                <a:cubicBezTo>
                  <a:pt x="5512" y="6903"/>
                  <a:pt x="5463" y="6976"/>
                  <a:pt x="5439" y="7049"/>
                </a:cubicBezTo>
                <a:cubicBezTo>
                  <a:pt x="5415" y="7074"/>
                  <a:pt x="5390" y="7098"/>
                  <a:pt x="5390" y="7122"/>
                </a:cubicBezTo>
                <a:cubicBezTo>
                  <a:pt x="5390" y="7147"/>
                  <a:pt x="5366" y="7196"/>
                  <a:pt x="5341" y="7244"/>
                </a:cubicBezTo>
                <a:cubicBezTo>
                  <a:pt x="5317" y="7220"/>
                  <a:pt x="5268" y="7147"/>
                  <a:pt x="5219" y="7122"/>
                </a:cubicBezTo>
                <a:cubicBezTo>
                  <a:pt x="5219" y="7098"/>
                  <a:pt x="5195" y="7098"/>
                  <a:pt x="5195" y="7098"/>
                </a:cubicBezTo>
                <a:cubicBezTo>
                  <a:pt x="5146" y="7074"/>
                  <a:pt x="5122" y="7025"/>
                  <a:pt x="5098" y="7000"/>
                </a:cubicBezTo>
                <a:cubicBezTo>
                  <a:pt x="5000" y="6854"/>
                  <a:pt x="4878" y="6683"/>
                  <a:pt x="4756" y="6488"/>
                </a:cubicBezTo>
                <a:cubicBezTo>
                  <a:pt x="4659" y="6342"/>
                  <a:pt x="4537" y="6220"/>
                  <a:pt x="4439" y="6074"/>
                </a:cubicBezTo>
                <a:lnTo>
                  <a:pt x="4195" y="5708"/>
                </a:lnTo>
                <a:cubicBezTo>
                  <a:pt x="4098" y="5586"/>
                  <a:pt x="4000" y="5488"/>
                  <a:pt x="3902" y="5366"/>
                </a:cubicBezTo>
                <a:lnTo>
                  <a:pt x="3390" y="4757"/>
                </a:lnTo>
                <a:cubicBezTo>
                  <a:pt x="3220" y="4561"/>
                  <a:pt x="3049" y="4415"/>
                  <a:pt x="2927" y="4269"/>
                </a:cubicBezTo>
                <a:lnTo>
                  <a:pt x="2488" y="4293"/>
                </a:lnTo>
                <a:lnTo>
                  <a:pt x="2024" y="4293"/>
                </a:lnTo>
                <a:lnTo>
                  <a:pt x="1902" y="4342"/>
                </a:lnTo>
                <a:cubicBezTo>
                  <a:pt x="1951" y="4366"/>
                  <a:pt x="1683" y="4586"/>
                  <a:pt x="1561" y="4635"/>
                </a:cubicBezTo>
                <a:lnTo>
                  <a:pt x="1293" y="4805"/>
                </a:lnTo>
                <a:cubicBezTo>
                  <a:pt x="1244" y="5025"/>
                  <a:pt x="1195" y="5269"/>
                  <a:pt x="1146" y="5513"/>
                </a:cubicBezTo>
                <a:cubicBezTo>
                  <a:pt x="1073" y="5781"/>
                  <a:pt x="1049" y="6025"/>
                  <a:pt x="1000" y="6269"/>
                </a:cubicBezTo>
                <a:lnTo>
                  <a:pt x="951" y="6220"/>
                </a:lnTo>
                <a:cubicBezTo>
                  <a:pt x="829" y="6903"/>
                  <a:pt x="756" y="7391"/>
                  <a:pt x="707" y="7659"/>
                </a:cubicBezTo>
                <a:cubicBezTo>
                  <a:pt x="585" y="8196"/>
                  <a:pt x="366" y="9000"/>
                  <a:pt x="244" y="9708"/>
                </a:cubicBezTo>
                <a:lnTo>
                  <a:pt x="220" y="9781"/>
                </a:lnTo>
                <a:cubicBezTo>
                  <a:pt x="195" y="9805"/>
                  <a:pt x="146" y="9854"/>
                  <a:pt x="122" y="9903"/>
                </a:cubicBezTo>
                <a:lnTo>
                  <a:pt x="0" y="10098"/>
                </a:lnTo>
                <a:lnTo>
                  <a:pt x="0" y="10171"/>
                </a:lnTo>
                <a:cubicBezTo>
                  <a:pt x="220" y="10366"/>
                  <a:pt x="439" y="10513"/>
                  <a:pt x="683" y="10659"/>
                </a:cubicBezTo>
                <a:cubicBezTo>
                  <a:pt x="856" y="10751"/>
                  <a:pt x="1050" y="10821"/>
                  <a:pt x="1235" y="10821"/>
                </a:cubicBezTo>
                <a:cubicBezTo>
                  <a:pt x="1443" y="10821"/>
                  <a:pt x="1639" y="10733"/>
                  <a:pt x="1781" y="10488"/>
                </a:cubicBezTo>
                <a:lnTo>
                  <a:pt x="1829" y="10513"/>
                </a:lnTo>
                <a:lnTo>
                  <a:pt x="1878" y="10317"/>
                </a:lnTo>
                <a:cubicBezTo>
                  <a:pt x="1915" y="10225"/>
                  <a:pt x="1934" y="10192"/>
                  <a:pt x="1944" y="10192"/>
                </a:cubicBezTo>
                <a:cubicBezTo>
                  <a:pt x="1961" y="10192"/>
                  <a:pt x="1951" y="10281"/>
                  <a:pt x="1951" y="10342"/>
                </a:cubicBezTo>
                <a:cubicBezTo>
                  <a:pt x="1976" y="10244"/>
                  <a:pt x="2000" y="10147"/>
                  <a:pt x="2024" y="10074"/>
                </a:cubicBezTo>
                <a:cubicBezTo>
                  <a:pt x="2031" y="10055"/>
                  <a:pt x="2032" y="10047"/>
                  <a:pt x="2031" y="10047"/>
                </a:cubicBezTo>
                <a:lnTo>
                  <a:pt x="2031" y="10047"/>
                </a:lnTo>
                <a:cubicBezTo>
                  <a:pt x="2027" y="10047"/>
                  <a:pt x="2000" y="10110"/>
                  <a:pt x="2000" y="10147"/>
                </a:cubicBezTo>
                <a:cubicBezTo>
                  <a:pt x="2000" y="9976"/>
                  <a:pt x="2024" y="9830"/>
                  <a:pt x="2073" y="9659"/>
                </a:cubicBezTo>
                <a:cubicBezTo>
                  <a:pt x="2122" y="9415"/>
                  <a:pt x="2146" y="9659"/>
                  <a:pt x="2195" y="9391"/>
                </a:cubicBezTo>
                <a:cubicBezTo>
                  <a:pt x="2341" y="8805"/>
                  <a:pt x="2463" y="8220"/>
                  <a:pt x="2561" y="7683"/>
                </a:cubicBezTo>
                <a:lnTo>
                  <a:pt x="2659" y="7269"/>
                </a:lnTo>
                <a:lnTo>
                  <a:pt x="2659" y="7244"/>
                </a:lnTo>
                <a:lnTo>
                  <a:pt x="2683" y="7196"/>
                </a:lnTo>
                <a:lnTo>
                  <a:pt x="2707" y="7196"/>
                </a:lnTo>
                <a:cubicBezTo>
                  <a:pt x="2707" y="7244"/>
                  <a:pt x="2707" y="7269"/>
                  <a:pt x="2707" y="7293"/>
                </a:cubicBezTo>
                <a:cubicBezTo>
                  <a:pt x="2707" y="7281"/>
                  <a:pt x="2707" y="7275"/>
                  <a:pt x="2710" y="7275"/>
                </a:cubicBezTo>
                <a:cubicBezTo>
                  <a:pt x="2713" y="7275"/>
                  <a:pt x="2720" y="7281"/>
                  <a:pt x="2732" y="7293"/>
                </a:cubicBezTo>
                <a:cubicBezTo>
                  <a:pt x="2902" y="7513"/>
                  <a:pt x="3073" y="7757"/>
                  <a:pt x="3195" y="7927"/>
                </a:cubicBezTo>
                <a:lnTo>
                  <a:pt x="3293" y="8074"/>
                </a:lnTo>
                <a:lnTo>
                  <a:pt x="3341" y="8122"/>
                </a:lnTo>
                <a:lnTo>
                  <a:pt x="3366" y="8171"/>
                </a:lnTo>
                <a:lnTo>
                  <a:pt x="3537" y="8293"/>
                </a:lnTo>
                <a:lnTo>
                  <a:pt x="3634" y="8293"/>
                </a:lnTo>
                <a:cubicBezTo>
                  <a:pt x="4122" y="8952"/>
                  <a:pt x="3732" y="8561"/>
                  <a:pt x="4219" y="9171"/>
                </a:cubicBezTo>
                <a:cubicBezTo>
                  <a:pt x="4415" y="9317"/>
                  <a:pt x="4610" y="9513"/>
                  <a:pt x="4756" y="9708"/>
                </a:cubicBezTo>
                <a:lnTo>
                  <a:pt x="5049" y="9708"/>
                </a:lnTo>
                <a:cubicBezTo>
                  <a:pt x="5098" y="9708"/>
                  <a:pt x="5146" y="9708"/>
                  <a:pt x="5195" y="9683"/>
                </a:cubicBezTo>
                <a:cubicBezTo>
                  <a:pt x="5195" y="9683"/>
                  <a:pt x="5366" y="9683"/>
                  <a:pt x="5366" y="9708"/>
                </a:cubicBezTo>
                <a:cubicBezTo>
                  <a:pt x="5415" y="9659"/>
                  <a:pt x="5537" y="9683"/>
                  <a:pt x="5658" y="9659"/>
                </a:cubicBezTo>
                <a:lnTo>
                  <a:pt x="5878" y="9610"/>
                </a:lnTo>
                <a:cubicBezTo>
                  <a:pt x="5976" y="9610"/>
                  <a:pt x="6024" y="9610"/>
                  <a:pt x="5902" y="9635"/>
                </a:cubicBezTo>
                <a:lnTo>
                  <a:pt x="6561" y="9537"/>
                </a:lnTo>
                <a:cubicBezTo>
                  <a:pt x="6683" y="9269"/>
                  <a:pt x="6829" y="8976"/>
                  <a:pt x="6976" y="8635"/>
                </a:cubicBezTo>
                <a:cubicBezTo>
                  <a:pt x="7049" y="8488"/>
                  <a:pt x="7122" y="8317"/>
                  <a:pt x="7219" y="8147"/>
                </a:cubicBezTo>
                <a:cubicBezTo>
                  <a:pt x="7293" y="7952"/>
                  <a:pt x="7341" y="7757"/>
                  <a:pt x="7415" y="7561"/>
                </a:cubicBezTo>
                <a:lnTo>
                  <a:pt x="7536" y="7220"/>
                </a:lnTo>
                <a:cubicBezTo>
                  <a:pt x="7585" y="7098"/>
                  <a:pt x="7610" y="7000"/>
                  <a:pt x="7658" y="6878"/>
                </a:cubicBezTo>
                <a:cubicBezTo>
                  <a:pt x="7707" y="6659"/>
                  <a:pt x="7780" y="6439"/>
                  <a:pt x="7854" y="6220"/>
                </a:cubicBezTo>
                <a:cubicBezTo>
                  <a:pt x="7927" y="6000"/>
                  <a:pt x="7976" y="5805"/>
                  <a:pt x="8024" y="5610"/>
                </a:cubicBezTo>
                <a:lnTo>
                  <a:pt x="8118" y="5352"/>
                </a:lnTo>
                <a:lnTo>
                  <a:pt x="8114" y="5334"/>
                </a:lnTo>
                <a:lnTo>
                  <a:pt x="8114" y="5334"/>
                </a:lnTo>
                <a:cubicBezTo>
                  <a:pt x="8116" y="5336"/>
                  <a:pt x="8118" y="5338"/>
                  <a:pt x="8121" y="5341"/>
                </a:cubicBezTo>
                <a:lnTo>
                  <a:pt x="8121" y="5341"/>
                </a:lnTo>
                <a:cubicBezTo>
                  <a:pt x="8119" y="5328"/>
                  <a:pt x="8115" y="5316"/>
                  <a:pt x="8106" y="5303"/>
                </a:cubicBezTo>
                <a:lnTo>
                  <a:pt x="8106" y="5303"/>
                </a:lnTo>
                <a:lnTo>
                  <a:pt x="8114" y="5334"/>
                </a:lnTo>
                <a:lnTo>
                  <a:pt x="8114" y="5334"/>
                </a:lnTo>
                <a:cubicBezTo>
                  <a:pt x="8097" y="5318"/>
                  <a:pt x="8097" y="5318"/>
                  <a:pt x="8094" y="5318"/>
                </a:cubicBezTo>
                <a:cubicBezTo>
                  <a:pt x="8091" y="5318"/>
                  <a:pt x="8085" y="5318"/>
                  <a:pt x="8049" y="5293"/>
                </a:cubicBezTo>
                <a:cubicBezTo>
                  <a:pt x="8012" y="5257"/>
                  <a:pt x="8012" y="5257"/>
                  <a:pt x="8021" y="5257"/>
                </a:cubicBezTo>
                <a:cubicBezTo>
                  <a:pt x="8030" y="5257"/>
                  <a:pt x="8049" y="5257"/>
                  <a:pt x="8049" y="5220"/>
                </a:cubicBezTo>
                <a:cubicBezTo>
                  <a:pt x="8097" y="5293"/>
                  <a:pt x="8097" y="5269"/>
                  <a:pt x="8097" y="5293"/>
                </a:cubicBezTo>
                <a:cubicBezTo>
                  <a:pt x="8101" y="5296"/>
                  <a:pt x="8104" y="5300"/>
                  <a:pt x="8106" y="5303"/>
                </a:cubicBezTo>
                <a:lnTo>
                  <a:pt x="8106" y="5303"/>
                </a:lnTo>
                <a:lnTo>
                  <a:pt x="8097" y="5269"/>
                </a:lnTo>
                <a:lnTo>
                  <a:pt x="8122" y="5318"/>
                </a:lnTo>
                <a:lnTo>
                  <a:pt x="8122" y="5293"/>
                </a:lnTo>
                <a:cubicBezTo>
                  <a:pt x="8122" y="5296"/>
                  <a:pt x="8122" y="5297"/>
                  <a:pt x="8123" y="5297"/>
                </a:cubicBezTo>
                <a:cubicBezTo>
                  <a:pt x="8127" y="5297"/>
                  <a:pt x="8146" y="5217"/>
                  <a:pt x="8146" y="5196"/>
                </a:cubicBezTo>
                <a:cubicBezTo>
                  <a:pt x="8149" y="5196"/>
                  <a:pt x="8151" y="5196"/>
                  <a:pt x="8153" y="5196"/>
                </a:cubicBezTo>
                <a:lnTo>
                  <a:pt x="8153" y="5196"/>
                </a:lnTo>
                <a:cubicBezTo>
                  <a:pt x="8157" y="5186"/>
                  <a:pt x="8162" y="5177"/>
                  <a:pt x="8166" y="5168"/>
                </a:cubicBezTo>
                <a:lnTo>
                  <a:pt x="8166" y="5168"/>
                </a:lnTo>
                <a:cubicBezTo>
                  <a:pt x="8165" y="5179"/>
                  <a:pt x="8169" y="5182"/>
                  <a:pt x="8173" y="5182"/>
                </a:cubicBezTo>
                <a:cubicBezTo>
                  <a:pt x="8179" y="5182"/>
                  <a:pt x="8186" y="5177"/>
                  <a:pt x="8188" y="5177"/>
                </a:cubicBezTo>
                <a:cubicBezTo>
                  <a:pt x="8189" y="5177"/>
                  <a:pt x="8185" y="5181"/>
                  <a:pt x="8171" y="5196"/>
                </a:cubicBezTo>
                <a:cubicBezTo>
                  <a:pt x="8171" y="5196"/>
                  <a:pt x="8181" y="5228"/>
                  <a:pt x="8203" y="5228"/>
                </a:cubicBezTo>
                <a:cubicBezTo>
                  <a:pt x="8214" y="5228"/>
                  <a:pt x="8228" y="5220"/>
                  <a:pt x="8244" y="5196"/>
                </a:cubicBezTo>
                <a:lnTo>
                  <a:pt x="8244" y="5196"/>
                </a:lnTo>
                <a:cubicBezTo>
                  <a:pt x="8219" y="5244"/>
                  <a:pt x="8244" y="5293"/>
                  <a:pt x="8195" y="5293"/>
                </a:cubicBezTo>
                <a:cubicBezTo>
                  <a:pt x="8185" y="5288"/>
                  <a:pt x="8179" y="5286"/>
                  <a:pt x="8176" y="5286"/>
                </a:cubicBezTo>
                <a:cubicBezTo>
                  <a:pt x="8165" y="5286"/>
                  <a:pt x="8200" y="5318"/>
                  <a:pt x="8219" y="5318"/>
                </a:cubicBezTo>
                <a:cubicBezTo>
                  <a:pt x="8244" y="5366"/>
                  <a:pt x="8244" y="5391"/>
                  <a:pt x="8268" y="5440"/>
                </a:cubicBezTo>
                <a:lnTo>
                  <a:pt x="8293" y="5488"/>
                </a:lnTo>
                <a:lnTo>
                  <a:pt x="8293" y="5513"/>
                </a:lnTo>
                <a:lnTo>
                  <a:pt x="8317" y="5561"/>
                </a:lnTo>
                <a:cubicBezTo>
                  <a:pt x="8439" y="5757"/>
                  <a:pt x="8561" y="5952"/>
                  <a:pt x="8707" y="6122"/>
                </a:cubicBezTo>
                <a:lnTo>
                  <a:pt x="8610" y="5879"/>
                </a:lnTo>
                <a:lnTo>
                  <a:pt x="8756" y="6147"/>
                </a:lnTo>
                <a:cubicBezTo>
                  <a:pt x="8805" y="6244"/>
                  <a:pt x="8829" y="6318"/>
                  <a:pt x="8878" y="6391"/>
                </a:cubicBezTo>
                <a:cubicBezTo>
                  <a:pt x="8949" y="6486"/>
                  <a:pt x="8997" y="6604"/>
                  <a:pt x="9022" y="6746"/>
                </a:cubicBezTo>
                <a:lnTo>
                  <a:pt x="9022" y="6746"/>
                </a:lnTo>
                <a:lnTo>
                  <a:pt x="8805" y="6391"/>
                </a:lnTo>
                <a:lnTo>
                  <a:pt x="9024" y="6757"/>
                </a:lnTo>
                <a:cubicBezTo>
                  <a:pt x="9024" y="6753"/>
                  <a:pt x="9023" y="6749"/>
                  <a:pt x="9022" y="6746"/>
                </a:cubicBezTo>
                <a:lnTo>
                  <a:pt x="9022" y="6746"/>
                </a:lnTo>
                <a:lnTo>
                  <a:pt x="9268" y="7147"/>
                </a:lnTo>
                <a:cubicBezTo>
                  <a:pt x="9317" y="7269"/>
                  <a:pt x="9390" y="7366"/>
                  <a:pt x="9488" y="7464"/>
                </a:cubicBezTo>
                <a:lnTo>
                  <a:pt x="9707" y="7732"/>
                </a:lnTo>
                <a:lnTo>
                  <a:pt x="9634" y="7586"/>
                </a:lnTo>
                <a:lnTo>
                  <a:pt x="9634" y="7586"/>
                </a:lnTo>
                <a:cubicBezTo>
                  <a:pt x="9658" y="7610"/>
                  <a:pt x="9683" y="7659"/>
                  <a:pt x="9732" y="7708"/>
                </a:cubicBezTo>
                <a:lnTo>
                  <a:pt x="10146" y="7708"/>
                </a:lnTo>
                <a:cubicBezTo>
                  <a:pt x="10293" y="7708"/>
                  <a:pt x="10463" y="7708"/>
                  <a:pt x="10610" y="7732"/>
                </a:cubicBezTo>
                <a:cubicBezTo>
                  <a:pt x="10853" y="7659"/>
                  <a:pt x="11122" y="7537"/>
                  <a:pt x="11414" y="7439"/>
                </a:cubicBezTo>
                <a:cubicBezTo>
                  <a:pt x="11488" y="7269"/>
                  <a:pt x="11561" y="7122"/>
                  <a:pt x="11634" y="7000"/>
                </a:cubicBezTo>
                <a:cubicBezTo>
                  <a:pt x="11683" y="6854"/>
                  <a:pt x="11732" y="6683"/>
                  <a:pt x="11780" y="6561"/>
                </a:cubicBezTo>
                <a:cubicBezTo>
                  <a:pt x="11853" y="6391"/>
                  <a:pt x="11902" y="6196"/>
                  <a:pt x="11951" y="6000"/>
                </a:cubicBezTo>
                <a:lnTo>
                  <a:pt x="11951" y="6000"/>
                </a:lnTo>
                <a:lnTo>
                  <a:pt x="11829" y="6220"/>
                </a:lnTo>
                <a:lnTo>
                  <a:pt x="11829" y="6220"/>
                </a:lnTo>
                <a:lnTo>
                  <a:pt x="11947" y="5699"/>
                </a:lnTo>
                <a:lnTo>
                  <a:pt x="11947" y="5699"/>
                </a:lnTo>
                <a:cubicBezTo>
                  <a:pt x="11942" y="5768"/>
                  <a:pt x="12000" y="5981"/>
                  <a:pt x="11988" y="6067"/>
                </a:cubicBezTo>
                <a:lnTo>
                  <a:pt x="11988" y="6067"/>
                </a:lnTo>
                <a:cubicBezTo>
                  <a:pt x="12032" y="5952"/>
                  <a:pt x="12079" y="5814"/>
                  <a:pt x="12146" y="5635"/>
                </a:cubicBezTo>
                <a:lnTo>
                  <a:pt x="12317" y="5001"/>
                </a:lnTo>
                <a:cubicBezTo>
                  <a:pt x="12414" y="4683"/>
                  <a:pt x="12512" y="4293"/>
                  <a:pt x="12634" y="3903"/>
                </a:cubicBezTo>
                <a:cubicBezTo>
                  <a:pt x="12658" y="3781"/>
                  <a:pt x="12707" y="3659"/>
                  <a:pt x="12732" y="3513"/>
                </a:cubicBezTo>
                <a:cubicBezTo>
                  <a:pt x="12756" y="3464"/>
                  <a:pt x="12780" y="3391"/>
                  <a:pt x="12805" y="3342"/>
                </a:cubicBezTo>
                <a:cubicBezTo>
                  <a:pt x="12853" y="3244"/>
                  <a:pt x="12902" y="3123"/>
                  <a:pt x="12975" y="3049"/>
                </a:cubicBezTo>
                <a:cubicBezTo>
                  <a:pt x="13000" y="2976"/>
                  <a:pt x="13049" y="2927"/>
                  <a:pt x="13122" y="2879"/>
                </a:cubicBezTo>
                <a:lnTo>
                  <a:pt x="13122" y="2952"/>
                </a:lnTo>
                <a:lnTo>
                  <a:pt x="13122" y="3025"/>
                </a:lnTo>
                <a:cubicBezTo>
                  <a:pt x="13122" y="3049"/>
                  <a:pt x="13097" y="3123"/>
                  <a:pt x="13097" y="3123"/>
                </a:cubicBezTo>
                <a:cubicBezTo>
                  <a:pt x="13097" y="3123"/>
                  <a:pt x="13122" y="3074"/>
                  <a:pt x="13146" y="3049"/>
                </a:cubicBezTo>
                <a:cubicBezTo>
                  <a:pt x="13146" y="3049"/>
                  <a:pt x="13146" y="3049"/>
                  <a:pt x="13146" y="3074"/>
                </a:cubicBezTo>
                <a:cubicBezTo>
                  <a:pt x="13122" y="3123"/>
                  <a:pt x="13122" y="3147"/>
                  <a:pt x="13122" y="3196"/>
                </a:cubicBezTo>
                <a:cubicBezTo>
                  <a:pt x="13132" y="3176"/>
                  <a:pt x="13141" y="3141"/>
                  <a:pt x="13150" y="3099"/>
                </a:cubicBezTo>
                <a:lnTo>
                  <a:pt x="13150" y="3099"/>
                </a:lnTo>
                <a:cubicBezTo>
                  <a:pt x="13159" y="3090"/>
                  <a:pt x="13184" y="3046"/>
                  <a:pt x="13206" y="3046"/>
                </a:cubicBezTo>
                <a:cubicBezTo>
                  <a:pt x="13221" y="3046"/>
                  <a:pt x="13235" y="3064"/>
                  <a:pt x="13244" y="3123"/>
                </a:cubicBezTo>
                <a:lnTo>
                  <a:pt x="13244" y="3147"/>
                </a:lnTo>
                <a:cubicBezTo>
                  <a:pt x="13292" y="3269"/>
                  <a:pt x="13317" y="3366"/>
                  <a:pt x="13341" y="3464"/>
                </a:cubicBezTo>
                <a:lnTo>
                  <a:pt x="13390" y="3635"/>
                </a:lnTo>
                <a:cubicBezTo>
                  <a:pt x="13439" y="3757"/>
                  <a:pt x="13488" y="3903"/>
                  <a:pt x="13512" y="4025"/>
                </a:cubicBezTo>
                <a:cubicBezTo>
                  <a:pt x="13488" y="4025"/>
                  <a:pt x="13439" y="3903"/>
                  <a:pt x="13390" y="3805"/>
                </a:cubicBezTo>
                <a:lnTo>
                  <a:pt x="13390" y="3805"/>
                </a:lnTo>
                <a:cubicBezTo>
                  <a:pt x="13414" y="3879"/>
                  <a:pt x="13439" y="3976"/>
                  <a:pt x="13463" y="4074"/>
                </a:cubicBezTo>
                <a:cubicBezTo>
                  <a:pt x="13463" y="4049"/>
                  <a:pt x="13466" y="4039"/>
                  <a:pt x="13471" y="4039"/>
                </a:cubicBezTo>
                <a:cubicBezTo>
                  <a:pt x="13489" y="4039"/>
                  <a:pt x="13535" y="4197"/>
                  <a:pt x="13540" y="4197"/>
                </a:cubicBezTo>
                <a:cubicBezTo>
                  <a:pt x="13541" y="4197"/>
                  <a:pt x="13540" y="4189"/>
                  <a:pt x="13536" y="4171"/>
                </a:cubicBezTo>
                <a:lnTo>
                  <a:pt x="13536" y="4171"/>
                </a:lnTo>
                <a:cubicBezTo>
                  <a:pt x="13610" y="4269"/>
                  <a:pt x="13634" y="4366"/>
                  <a:pt x="13683" y="4488"/>
                </a:cubicBezTo>
                <a:cubicBezTo>
                  <a:pt x="13731" y="4586"/>
                  <a:pt x="13756" y="4708"/>
                  <a:pt x="13780" y="4805"/>
                </a:cubicBezTo>
                <a:cubicBezTo>
                  <a:pt x="13805" y="4927"/>
                  <a:pt x="13829" y="5025"/>
                  <a:pt x="13853" y="5147"/>
                </a:cubicBezTo>
                <a:cubicBezTo>
                  <a:pt x="13878" y="5244"/>
                  <a:pt x="13902" y="5342"/>
                  <a:pt x="13951" y="5415"/>
                </a:cubicBezTo>
                <a:cubicBezTo>
                  <a:pt x="14000" y="5415"/>
                  <a:pt x="14439" y="5537"/>
                  <a:pt x="14853" y="5683"/>
                </a:cubicBezTo>
                <a:cubicBezTo>
                  <a:pt x="15286" y="5827"/>
                  <a:pt x="15718" y="6019"/>
                  <a:pt x="15778" y="6025"/>
                </a:cubicBezTo>
                <a:lnTo>
                  <a:pt x="15778" y="6025"/>
                </a:lnTo>
                <a:cubicBezTo>
                  <a:pt x="15771" y="5975"/>
                  <a:pt x="15764" y="5925"/>
                  <a:pt x="15756" y="5879"/>
                </a:cubicBezTo>
                <a:lnTo>
                  <a:pt x="15683" y="5854"/>
                </a:lnTo>
                <a:cubicBezTo>
                  <a:pt x="15634" y="5537"/>
                  <a:pt x="15731" y="5781"/>
                  <a:pt x="15683" y="5464"/>
                </a:cubicBezTo>
                <a:cubicBezTo>
                  <a:pt x="15707" y="5464"/>
                  <a:pt x="15731" y="5513"/>
                  <a:pt x="15756" y="5610"/>
                </a:cubicBezTo>
                <a:cubicBezTo>
                  <a:pt x="15780" y="5732"/>
                  <a:pt x="15780" y="5854"/>
                  <a:pt x="15805" y="6000"/>
                </a:cubicBezTo>
                <a:cubicBezTo>
                  <a:pt x="15780" y="5757"/>
                  <a:pt x="15805" y="5513"/>
                  <a:pt x="15731" y="5415"/>
                </a:cubicBezTo>
                <a:cubicBezTo>
                  <a:pt x="15707" y="5220"/>
                  <a:pt x="15780" y="5415"/>
                  <a:pt x="15756" y="5171"/>
                </a:cubicBezTo>
                <a:cubicBezTo>
                  <a:pt x="15683" y="4976"/>
                  <a:pt x="15634" y="4781"/>
                  <a:pt x="15585" y="4561"/>
                </a:cubicBezTo>
                <a:cubicBezTo>
                  <a:pt x="15561" y="4366"/>
                  <a:pt x="15512" y="4147"/>
                  <a:pt x="15439" y="3952"/>
                </a:cubicBezTo>
                <a:cubicBezTo>
                  <a:pt x="15341" y="3781"/>
                  <a:pt x="15292" y="3610"/>
                  <a:pt x="15244" y="3415"/>
                </a:cubicBezTo>
                <a:lnTo>
                  <a:pt x="15244" y="3415"/>
                </a:lnTo>
                <a:lnTo>
                  <a:pt x="15292" y="3464"/>
                </a:lnTo>
                <a:cubicBezTo>
                  <a:pt x="15268" y="3366"/>
                  <a:pt x="15244" y="3244"/>
                  <a:pt x="15195" y="3147"/>
                </a:cubicBezTo>
                <a:cubicBezTo>
                  <a:pt x="15170" y="3074"/>
                  <a:pt x="15146" y="3001"/>
                  <a:pt x="15122" y="2927"/>
                </a:cubicBezTo>
                <a:cubicBezTo>
                  <a:pt x="15073" y="2805"/>
                  <a:pt x="15049" y="2659"/>
                  <a:pt x="15000" y="2537"/>
                </a:cubicBezTo>
                <a:lnTo>
                  <a:pt x="15000" y="2537"/>
                </a:lnTo>
                <a:cubicBezTo>
                  <a:pt x="15028" y="2622"/>
                  <a:pt x="15040" y="2706"/>
                  <a:pt x="15026" y="2706"/>
                </a:cubicBezTo>
                <a:cubicBezTo>
                  <a:pt x="15016" y="2706"/>
                  <a:pt x="14992" y="2661"/>
                  <a:pt x="14951" y="2537"/>
                </a:cubicBezTo>
                <a:cubicBezTo>
                  <a:pt x="14780" y="1952"/>
                  <a:pt x="14658" y="1562"/>
                  <a:pt x="14561" y="1074"/>
                </a:cubicBezTo>
                <a:lnTo>
                  <a:pt x="14390" y="708"/>
                </a:lnTo>
                <a:cubicBezTo>
                  <a:pt x="14390" y="684"/>
                  <a:pt x="14390" y="659"/>
                  <a:pt x="14366" y="635"/>
                </a:cubicBezTo>
                <a:lnTo>
                  <a:pt x="13951" y="464"/>
                </a:lnTo>
                <a:lnTo>
                  <a:pt x="13658" y="342"/>
                </a:lnTo>
                <a:lnTo>
                  <a:pt x="13463" y="269"/>
                </a:lnTo>
                <a:lnTo>
                  <a:pt x="13366" y="220"/>
                </a:lnTo>
                <a:cubicBezTo>
                  <a:pt x="13292" y="196"/>
                  <a:pt x="13219" y="171"/>
                  <a:pt x="13122" y="147"/>
                </a:cubicBezTo>
                <a:lnTo>
                  <a:pt x="12610" y="1"/>
                </a:lnTo>
                <a:close/>
              </a:path>
            </a:pathLst>
          </a:custGeom>
          <a:solidFill>
            <a:srgbClr val="0141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4"/>
          <p:cNvSpPr/>
          <p:nvPr/>
        </p:nvSpPr>
        <p:spPr>
          <a:xfrm>
            <a:off x="8123600" y="604170"/>
            <a:ext cx="543624" cy="367538"/>
          </a:xfrm>
          <a:custGeom>
            <a:avLst/>
            <a:gdLst/>
            <a:ahLst/>
            <a:cxnLst/>
            <a:rect l="l" t="t" r="r" b="b"/>
            <a:pathLst>
              <a:path w="16415" h="11098" extrusionOk="0">
                <a:moveTo>
                  <a:pt x="14537" y="2268"/>
                </a:moveTo>
                <a:cubicBezTo>
                  <a:pt x="14546" y="2287"/>
                  <a:pt x="14555" y="2306"/>
                  <a:pt x="14564" y="2325"/>
                </a:cubicBezTo>
                <a:lnTo>
                  <a:pt x="14564" y="2325"/>
                </a:lnTo>
                <a:cubicBezTo>
                  <a:pt x="14559" y="2307"/>
                  <a:pt x="14549" y="2287"/>
                  <a:pt x="14537" y="2268"/>
                </a:cubicBezTo>
                <a:close/>
                <a:moveTo>
                  <a:pt x="11890" y="6000"/>
                </a:moveTo>
                <a:lnTo>
                  <a:pt x="11890" y="6000"/>
                </a:lnTo>
                <a:cubicBezTo>
                  <a:pt x="11886" y="6017"/>
                  <a:pt x="11882" y="6034"/>
                  <a:pt x="11878" y="6049"/>
                </a:cubicBezTo>
                <a:cubicBezTo>
                  <a:pt x="11887" y="6040"/>
                  <a:pt x="11891" y="6022"/>
                  <a:pt x="11890" y="6000"/>
                </a:cubicBezTo>
                <a:close/>
                <a:moveTo>
                  <a:pt x="6388" y="9388"/>
                </a:moveTo>
                <a:lnTo>
                  <a:pt x="6388" y="9388"/>
                </a:lnTo>
                <a:cubicBezTo>
                  <a:pt x="6383" y="9395"/>
                  <a:pt x="6380" y="9400"/>
                  <a:pt x="6381" y="9400"/>
                </a:cubicBezTo>
                <a:cubicBezTo>
                  <a:pt x="6381" y="9400"/>
                  <a:pt x="6384" y="9397"/>
                  <a:pt x="6391" y="9390"/>
                </a:cubicBezTo>
                <a:cubicBezTo>
                  <a:pt x="6391" y="9390"/>
                  <a:pt x="6390" y="9389"/>
                  <a:pt x="6388" y="9388"/>
                </a:cubicBezTo>
                <a:close/>
                <a:moveTo>
                  <a:pt x="13000" y="0"/>
                </a:moveTo>
                <a:lnTo>
                  <a:pt x="12171" y="49"/>
                </a:lnTo>
                <a:cubicBezTo>
                  <a:pt x="12074" y="49"/>
                  <a:pt x="12000" y="73"/>
                  <a:pt x="11903" y="73"/>
                </a:cubicBezTo>
                <a:lnTo>
                  <a:pt x="11659" y="146"/>
                </a:lnTo>
                <a:lnTo>
                  <a:pt x="11391" y="220"/>
                </a:lnTo>
                <a:lnTo>
                  <a:pt x="11000" y="293"/>
                </a:lnTo>
                <a:cubicBezTo>
                  <a:pt x="10952" y="439"/>
                  <a:pt x="10903" y="610"/>
                  <a:pt x="10878" y="756"/>
                </a:cubicBezTo>
                <a:cubicBezTo>
                  <a:pt x="10830" y="902"/>
                  <a:pt x="10781" y="1073"/>
                  <a:pt x="10757" y="1219"/>
                </a:cubicBezTo>
                <a:cubicBezTo>
                  <a:pt x="10708" y="1561"/>
                  <a:pt x="10635" y="1878"/>
                  <a:pt x="10586" y="2219"/>
                </a:cubicBezTo>
                <a:cubicBezTo>
                  <a:pt x="10561" y="2366"/>
                  <a:pt x="10513" y="2537"/>
                  <a:pt x="10488" y="2707"/>
                </a:cubicBezTo>
                <a:cubicBezTo>
                  <a:pt x="10464" y="2854"/>
                  <a:pt x="10439" y="3024"/>
                  <a:pt x="10439" y="3195"/>
                </a:cubicBezTo>
                <a:cubicBezTo>
                  <a:pt x="10415" y="3341"/>
                  <a:pt x="10391" y="3561"/>
                  <a:pt x="10366" y="3732"/>
                </a:cubicBezTo>
                <a:cubicBezTo>
                  <a:pt x="10318" y="4024"/>
                  <a:pt x="10293" y="4341"/>
                  <a:pt x="10269" y="4585"/>
                </a:cubicBezTo>
                <a:cubicBezTo>
                  <a:pt x="10269" y="4707"/>
                  <a:pt x="10220" y="4829"/>
                  <a:pt x="10220" y="4927"/>
                </a:cubicBezTo>
                <a:cubicBezTo>
                  <a:pt x="10220" y="4975"/>
                  <a:pt x="10220" y="5000"/>
                  <a:pt x="10196" y="5049"/>
                </a:cubicBezTo>
                <a:cubicBezTo>
                  <a:pt x="10196" y="5097"/>
                  <a:pt x="10171" y="5146"/>
                  <a:pt x="10171" y="5195"/>
                </a:cubicBezTo>
                <a:cubicBezTo>
                  <a:pt x="10171" y="5244"/>
                  <a:pt x="10147" y="5293"/>
                  <a:pt x="10147" y="5317"/>
                </a:cubicBezTo>
                <a:cubicBezTo>
                  <a:pt x="10122" y="5293"/>
                  <a:pt x="10074" y="5268"/>
                  <a:pt x="10049" y="5244"/>
                </a:cubicBezTo>
                <a:lnTo>
                  <a:pt x="9927" y="5146"/>
                </a:lnTo>
                <a:lnTo>
                  <a:pt x="9171" y="4366"/>
                </a:lnTo>
                <a:cubicBezTo>
                  <a:pt x="8927" y="4097"/>
                  <a:pt x="8683" y="3854"/>
                  <a:pt x="8440" y="3634"/>
                </a:cubicBezTo>
                <a:lnTo>
                  <a:pt x="8074" y="3268"/>
                </a:lnTo>
                <a:cubicBezTo>
                  <a:pt x="7879" y="3097"/>
                  <a:pt x="7683" y="2902"/>
                  <a:pt x="7513" y="2780"/>
                </a:cubicBezTo>
                <a:cubicBezTo>
                  <a:pt x="7269" y="2537"/>
                  <a:pt x="6952" y="2268"/>
                  <a:pt x="6635" y="2024"/>
                </a:cubicBezTo>
                <a:cubicBezTo>
                  <a:pt x="6562" y="2024"/>
                  <a:pt x="6513" y="2024"/>
                  <a:pt x="6464" y="2049"/>
                </a:cubicBezTo>
                <a:lnTo>
                  <a:pt x="6318" y="2049"/>
                </a:lnTo>
                <a:cubicBezTo>
                  <a:pt x="6488" y="2049"/>
                  <a:pt x="6440" y="2098"/>
                  <a:pt x="6318" y="2122"/>
                </a:cubicBezTo>
                <a:cubicBezTo>
                  <a:pt x="5708" y="2195"/>
                  <a:pt x="5927" y="2171"/>
                  <a:pt x="5805" y="2195"/>
                </a:cubicBezTo>
                <a:cubicBezTo>
                  <a:pt x="5805" y="2195"/>
                  <a:pt x="5757" y="2219"/>
                  <a:pt x="5708" y="2268"/>
                </a:cubicBezTo>
                <a:lnTo>
                  <a:pt x="5488" y="2390"/>
                </a:lnTo>
                <a:cubicBezTo>
                  <a:pt x="5366" y="2439"/>
                  <a:pt x="5269" y="2512"/>
                  <a:pt x="5074" y="2610"/>
                </a:cubicBezTo>
                <a:cubicBezTo>
                  <a:pt x="5025" y="2805"/>
                  <a:pt x="4952" y="2976"/>
                  <a:pt x="4903" y="3219"/>
                </a:cubicBezTo>
                <a:cubicBezTo>
                  <a:pt x="4879" y="3341"/>
                  <a:pt x="4830" y="3463"/>
                  <a:pt x="4805" y="3585"/>
                </a:cubicBezTo>
                <a:cubicBezTo>
                  <a:pt x="4757" y="3707"/>
                  <a:pt x="4732" y="3829"/>
                  <a:pt x="4708" y="3976"/>
                </a:cubicBezTo>
                <a:cubicBezTo>
                  <a:pt x="4683" y="4097"/>
                  <a:pt x="4659" y="4244"/>
                  <a:pt x="4635" y="4390"/>
                </a:cubicBezTo>
                <a:cubicBezTo>
                  <a:pt x="4635" y="4463"/>
                  <a:pt x="4610" y="4536"/>
                  <a:pt x="4610" y="4610"/>
                </a:cubicBezTo>
                <a:cubicBezTo>
                  <a:pt x="4610" y="4658"/>
                  <a:pt x="4610" y="4707"/>
                  <a:pt x="4586" y="4756"/>
                </a:cubicBezTo>
                <a:cubicBezTo>
                  <a:pt x="4562" y="4951"/>
                  <a:pt x="4562" y="5146"/>
                  <a:pt x="4537" y="5341"/>
                </a:cubicBezTo>
                <a:cubicBezTo>
                  <a:pt x="4513" y="5732"/>
                  <a:pt x="4513" y="6146"/>
                  <a:pt x="4537" y="6536"/>
                </a:cubicBezTo>
                <a:lnTo>
                  <a:pt x="4537" y="6683"/>
                </a:lnTo>
                <a:lnTo>
                  <a:pt x="4537" y="6805"/>
                </a:lnTo>
                <a:cubicBezTo>
                  <a:pt x="4537" y="6829"/>
                  <a:pt x="4537" y="6878"/>
                  <a:pt x="4537" y="6902"/>
                </a:cubicBezTo>
                <a:cubicBezTo>
                  <a:pt x="4562" y="6975"/>
                  <a:pt x="4562" y="7049"/>
                  <a:pt x="4586" y="7122"/>
                </a:cubicBezTo>
                <a:lnTo>
                  <a:pt x="4635" y="7195"/>
                </a:lnTo>
                <a:lnTo>
                  <a:pt x="4659" y="7219"/>
                </a:lnTo>
                <a:cubicBezTo>
                  <a:pt x="4647" y="7232"/>
                  <a:pt x="4635" y="7238"/>
                  <a:pt x="4623" y="7238"/>
                </a:cubicBezTo>
                <a:cubicBezTo>
                  <a:pt x="4610" y="7238"/>
                  <a:pt x="4598" y="7232"/>
                  <a:pt x="4586" y="7219"/>
                </a:cubicBezTo>
                <a:cubicBezTo>
                  <a:pt x="4537" y="7219"/>
                  <a:pt x="4488" y="7195"/>
                  <a:pt x="4440" y="7171"/>
                </a:cubicBezTo>
                <a:lnTo>
                  <a:pt x="4415" y="7171"/>
                </a:lnTo>
                <a:lnTo>
                  <a:pt x="4415" y="7146"/>
                </a:lnTo>
                <a:cubicBezTo>
                  <a:pt x="4366" y="7146"/>
                  <a:pt x="4318" y="7097"/>
                  <a:pt x="4269" y="7073"/>
                </a:cubicBezTo>
                <a:cubicBezTo>
                  <a:pt x="4244" y="7049"/>
                  <a:pt x="4196" y="7024"/>
                  <a:pt x="4171" y="7000"/>
                </a:cubicBezTo>
                <a:lnTo>
                  <a:pt x="4098" y="6951"/>
                </a:lnTo>
                <a:lnTo>
                  <a:pt x="4049" y="6902"/>
                </a:lnTo>
                <a:lnTo>
                  <a:pt x="3927" y="6805"/>
                </a:lnTo>
                <a:cubicBezTo>
                  <a:pt x="3757" y="6683"/>
                  <a:pt x="3610" y="6536"/>
                  <a:pt x="3440" y="6414"/>
                </a:cubicBezTo>
                <a:lnTo>
                  <a:pt x="2684" y="5805"/>
                </a:lnTo>
                <a:lnTo>
                  <a:pt x="2025" y="5244"/>
                </a:lnTo>
                <a:cubicBezTo>
                  <a:pt x="1830" y="5097"/>
                  <a:pt x="1684" y="5000"/>
                  <a:pt x="1586" y="4902"/>
                </a:cubicBezTo>
                <a:lnTo>
                  <a:pt x="1586" y="4902"/>
                </a:lnTo>
                <a:lnTo>
                  <a:pt x="1684" y="5000"/>
                </a:lnTo>
                <a:lnTo>
                  <a:pt x="1684" y="5000"/>
                </a:lnTo>
                <a:lnTo>
                  <a:pt x="1586" y="4927"/>
                </a:lnTo>
                <a:cubicBezTo>
                  <a:pt x="1366" y="5000"/>
                  <a:pt x="1147" y="5000"/>
                  <a:pt x="927" y="5000"/>
                </a:cubicBezTo>
                <a:cubicBezTo>
                  <a:pt x="976" y="5049"/>
                  <a:pt x="806" y="5097"/>
                  <a:pt x="659" y="5097"/>
                </a:cubicBezTo>
                <a:lnTo>
                  <a:pt x="635" y="5097"/>
                </a:lnTo>
                <a:lnTo>
                  <a:pt x="586" y="5122"/>
                </a:lnTo>
                <a:cubicBezTo>
                  <a:pt x="537" y="5195"/>
                  <a:pt x="464" y="5268"/>
                  <a:pt x="367" y="5390"/>
                </a:cubicBezTo>
                <a:lnTo>
                  <a:pt x="318" y="5463"/>
                </a:lnTo>
                <a:cubicBezTo>
                  <a:pt x="269" y="5512"/>
                  <a:pt x="245" y="5536"/>
                  <a:pt x="220" y="5585"/>
                </a:cubicBezTo>
                <a:lnTo>
                  <a:pt x="49" y="5780"/>
                </a:lnTo>
                <a:lnTo>
                  <a:pt x="49" y="6073"/>
                </a:lnTo>
                <a:lnTo>
                  <a:pt x="1" y="6024"/>
                </a:lnTo>
                <a:lnTo>
                  <a:pt x="1" y="6024"/>
                </a:lnTo>
                <a:cubicBezTo>
                  <a:pt x="25" y="6317"/>
                  <a:pt x="74" y="6707"/>
                  <a:pt x="74" y="7073"/>
                </a:cubicBezTo>
                <a:cubicBezTo>
                  <a:pt x="74" y="7244"/>
                  <a:pt x="98" y="7414"/>
                  <a:pt x="123" y="7610"/>
                </a:cubicBezTo>
                <a:cubicBezTo>
                  <a:pt x="147" y="7756"/>
                  <a:pt x="171" y="7902"/>
                  <a:pt x="196" y="8000"/>
                </a:cubicBezTo>
                <a:cubicBezTo>
                  <a:pt x="196" y="8122"/>
                  <a:pt x="220" y="8244"/>
                  <a:pt x="245" y="8390"/>
                </a:cubicBezTo>
                <a:cubicBezTo>
                  <a:pt x="245" y="8439"/>
                  <a:pt x="245" y="8488"/>
                  <a:pt x="269" y="8536"/>
                </a:cubicBezTo>
                <a:cubicBezTo>
                  <a:pt x="269" y="8585"/>
                  <a:pt x="269" y="8610"/>
                  <a:pt x="293" y="8658"/>
                </a:cubicBezTo>
                <a:cubicBezTo>
                  <a:pt x="318" y="8853"/>
                  <a:pt x="367" y="9049"/>
                  <a:pt x="391" y="9268"/>
                </a:cubicBezTo>
                <a:cubicBezTo>
                  <a:pt x="440" y="9463"/>
                  <a:pt x="513" y="9683"/>
                  <a:pt x="562" y="9878"/>
                </a:cubicBezTo>
                <a:cubicBezTo>
                  <a:pt x="635" y="10073"/>
                  <a:pt x="708" y="10268"/>
                  <a:pt x="806" y="10488"/>
                </a:cubicBezTo>
                <a:lnTo>
                  <a:pt x="806" y="10561"/>
                </a:lnTo>
                <a:cubicBezTo>
                  <a:pt x="806" y="10609"/>
                  <a:pt x="806" y="10683"/>
                  <a:pt x="830" y="10756"/>
                </a:cubicBezTo>
                <a:lnTo>
                  <a:pt x="903" y="11024"/>
                </a:lnTo>
                <a:lnTo>
                  <a:pt x="952" y="11097"/>
                </a:lnTo>
                <a:lnTo>
                  <a:pt x="1220" y="11097"/>
                </a:lnTo>
                <a:cubicBezTo>
                  <a:pt x="1391" y="11097"/>
                  <a:pt x="1586" y="11073"/>
                  <a:pt x="1781" y="11024"/>
                </a:cubicBezTo>
                <a:cubicBezTo>
                  <a:pt x="2171" y="10902"/>
                  <a:pt x="2537" y="10609"/>
                  <a:pt x="2488" y="10146"/>
                </a:cubicBezTo>
                <a:lnTo>
                  <a:pt x="2537" y="10146"/>
                </a:lnTo>
                <a:cubicBezTo>
                  <a:pt x="2537" y="10146"/>
                  <a:pt x="2464" y="10000"/>
                  <a:pt x="2464" y="10000"/>
                </a:cubicBezTo>
                <a:cubicBezTo>
                  <a:pt x="2415" y="9780"/>
                  <a:pt x="2318" y="9683"/>
                  <a:pt x="2366" y="9683"/>
                </a:cubicBezTo>
                <a:lnTo>
                  <a:pt x="2464" y="9975"/>
                </a:lnTo>
                <a:cubicBezTo>
                  <a:pt x="2445" y="9889"/>
                  <a:pt x="2441" y="9859"/>
                  <a:pt x="2447" y="9859"/>
                </a:cubicBezTo>
                <a:cubicBezTo>
                  <a:pt x="2457" y="9859"/>
                  <a:pt x="2493" y="9931"/>
                  <a:pt x="2537" y="9975"/>
                </a:cubicBezTo>
                <a:cubicBezTo>
                  <a:pt x="2488" y="9878"/>
                  <a:pt x="2488" y="9805"/>
                  <a:pt x="2464" y="9731"/>
                </a:cubicBezTo>
                <a:cubicBezTo>
                  <a:pt x="2458" y="9720"/>
                  <a:pt x="2455" y="9715"/>
                  <a:pt x="2454" y="9715"/>
                </a:cubicBezTo>
                <a:cubicBezTo>
                  <a:pt x="2450" y="9715"/>
                  <a:pt x="2464" y="9767"/>
                  <a:pt x="2464" y="9805"/>
                </a:cubicBezTo>
                <a:cubicBezTo>
                  <a:pt x="2391" y="9683"/>
                  <a:pt x="2318" y="9536"/>
                  <a:pt x="2269" y="9414"/>
                </a:cubicBezTo>
                <a:cubicBezTo>
                  <a:pt x="2220" y="9195"/>
                  <a:pt x="2342" y="9366"/>
                  <a:pt x="2269" y="9097"/>
                </a:cubicBezTo>
                <a:cubicBezTo>
                  <a:pt x="2220" y="8878"/>
                  <a:pt x="2171" y="8683"/>
                  <a:pt x="2123" y="8463"/>
                </a:cubicBezTo>
                <a:lnTo>
                  <a:pt x="2049" y="8122"/>
                </a:lnTo>
                <a:lnTo>
                  <a:pt x="2049" y="8049"/>
                </a:lnTo>
                <a:lnTo>
                  <a:pt x="2049" y="8024"/>
                </a:lnTo>
                <a:cubicBezTo>
                  <a:pt x="2049" y="7975"/>
                  <a:pt x="2049" y="7951"/>
                  <a:pt x="2074" y="7927"/>
                </a:cubicBezTo>
                <a:lnTo>
                  <a:pt x="2074" y="7878"/>
                </a:lnTo>
                <a:lnTo>
                  <a:pt x="2098" y="7878"/>
                </a:lnTo>
                <a:cubicBezTo>
                  <a:pt x="2123" y="7902"/>
                  <a:pt x="2098" y="7902"/>
                  <a:pt x="2123" y="7927"/>
                </a:cubicBezTo>
                <a:lnTo>
                  <a:pt x="2147" y="7927"/>
                </a:lnTo>
                <a:cubicBezTo>
                  <a:pt x="2147" y="7943"/>
                  <a:pt x="2147" y="7959"/>
                  <a:pt x="2147" y="7975"/>
                </a:cubicBezTo>
                <a:lnTo>
                  <a:pt x="2220" y="8049"/>
                </a:lnTo>
                <a:lnTo>
                  <a:pt x="2586" y="8317"/>
                </a:lnTo>
                <a:cubicBezTo>
                  <a:pt x="2635" y="8366"/>
                  <a:pt x="2708" y="8414"/>
                  <a:pt x="2781" y="8463"/>
                </a:cubicBezTo>
                <a:cubicBezTo>
                  <a:pt x="2830" y="8512"/>
                  <a:pt x="2879" y="8536"/>
                  <a:pt x="3001" y="8634"/>
                </a:cubicBezTo>
                <a:lnTo>
                  <a:pt x="3635" y="9073"/>
                </a:lnTo>
                <a:cubicBezTo>
                  <a:pt x="4025" y="9317"/>
                  <a:pt x="4293" y="9463"/>
                  <a:pt x="4293" y="9463"/>
                </a:cubicBezTo>
                <a:lnTo>
                  <a:pt x="4342" y="9390"/>
                </a:lnTo>
                <a:cubicBezTo>
                  <a:pt x="4513" y="9463"/>
                  <a:pt x="4659" y="9561"/>
                  <a:pt x="4805" y="9683"/>
                </a:cubicBezTo>
                <a:cubicBezTo>
                  <a:pt x="4830" y="9731"/>
                  <a:pt x="4879" y="9756"/>
                  <a:pt x="4903" y="9780"/>
                </a:cubicBezTo>
                <a:lnTo>
                  <a:pt x="5025" y="9853"/>
                </a:lnTo>
                <a:lnTo>
                  <a:pt x="5220" y="9927"/>
                </a:lnTo>
                <a:cubicBezTo>
                  <a:pt x="5391" y="9951"/>
                  <a:pt x="5562" y="10000"/>
                  <a:pt x="5732" y="10097"/>
                </a:cubicBezTo>
                <a:cubicBezTo>
                  <a:pt x="5805" y="10024"/>
                  <a:pt x="5879" y="9951"/>
                  <a:pt x="5952" y="9878"/>
                </a:cubicBezTo>
                <a:lnTo>
                  <a:pt x="6025" y="9805"/>
                </a:lnTo>
                <a:cubicBezTo>
                  <a:pt x="6025" y="9780"/>
                  <a:pt x="6049" y="9756"/>
                  <a:pt x="6049" y="9731"/>
                </a:cubicBezTo>
                <a:cubicBezTo>
                  <a:pt x="6049" y="9731"/>
                  <a:pt x="6146" y="9654"/>
                  <a:pt x="6167" y="9654"/>
                </a:cubicBezTo>
                <a:cubicBezTo>
                  <a:pt x="6170" y="9654"/>
                  <a:pt x="6171" y="9656"/>
                  <a:pt x="6171" y="9658"/>
                </a:cubicBezTo>
                <a:cubicBezTo>
                  <a:pt x="6171" y="9585"/>
                  <a:pt x="6269" y="9536"/>
                  <a:pt x="6342" y="9463"/>
                </a:cubicBezTo>
                <a:cubicBezTo>
                  <a:pt x="6357" y="9440"/>
                  <a:pt x="6361" y="9431"/>
                  <a:pt x="6357" y="9431"/>
                </a:cubicBezTo>
                <a:cubicBezTo>
                  <a:pt x="6349" y="9431"/>
                  <a:pt x="6310" y="9471"/>
                  <a:pt x="6293" y="9488"/>
                </a:cubicBezTo>
                <a:lnTo>
                  <a:pt x="6366" y="9390"/>
                </a:lnTo>
                <a:cubicBezTo>
                  <a:pt x="6366" y="9382"/>
                  <a:pt x="6369" y="9379"/>
                  <a:pt x="6373" y="9379"/>
                </a:cubicBezTo>
                <a:cubicBezTo>
                  <a:pt x="6378" y="9379"/>
                  <a:pt x="6385" y="9384"/>
                  <a:pt x="6388" y="9388"/>
                </a:cubicBezTo>
                <a:lnTo>
                  <a:pt x="6388" y="9388"/>
                </a:lnTo>
                <a:cubicBezTo>
                  <a:pt x="6395" y="9378"/>
                  <a:pt x="6405" y="9361"/>
                  <a:pt x="6415" y="9341"/>
                </a:cubicBezTo>
                <a:cubicBezTo>
                  <a:pt x="6464" y="9244"/>
                  <a:pt x="6586" y="9097"/>
                  <a:pt x="7074" y="8488"/>
                </a:cubicBezTo>
                <a:cubicBezTo>
                  <a:pt x="7025" y="8366"/>
                  <a:pt x="6976" y="8268"/>
                  <a:pt x="6927" y="8146"/>
                </a:cubicBezTo>
                <a:lnTo>
                  <a:pt x="6854" y="8000"/>
                </a:lnTo>
                <a:cubicBezTo>
                  <a:pt x="6830" y="7951"/>
                  <a:pt x="6805" y="7878"/>
                  <a:pt x="6805" y="7829"/>
                </a:cubicBezTo>
                <a:cubicBezTo>
                  <a:pt x="6757" y="7658"/>
                  <a:pt x="6708" y="7463"/>
                  <a:pt x="6683" y="7268"/>
                </a:cubicBezTo>
                <a:cubicBezTo>
                  <a:pt x="6659" y="7171"/>
                  <a:pt x="6635" y="7073"/>
                  <a:pt x="6610" y="6975"/>
                </a:cubicBezTo>
                <a:lnTo>
                  <a:pt x="6586" y="6683"/>
                </a:lnTo>
                <a:lnTo>
                  <a:pt x="6562" y="6561"/>
                </a:lnTo>
                <a:lnTo>
                  <a:pt x="6562" y="6488"/>
                </a:lnTo>
                <a:lnTo>
                  <a:pt x="6562" y="6366"/>
                </a:lnTo>
                <a:cubicBezTo>
                  <a:pt x="6562" y="6024"/>
                  <a:pt x="6562" y="5707"/>
                  <a:pt x="6586" y="5366"/>
                </a:cubicBezTo>
                <a:cubicBezTo>
                  <a:pt x="6586" y="5219"/>
                  <a:pt x="6610" y="5073"/>
                  <a:pt x="6610" y="4927"/>
                </a:cubicBezTo>
                <a:lnTo>
                  <a:pt x="6610" y="4878"/>
                </a:lnTo>
                <a:cubicBezTo>
                  <a:pt x="6598" y="4854"/>
                  <a:pt x="6598" y="4854"/>
                  <a:pt x="6592" y="4854"/>
                </a:cubicBezTo>
                <a:cubicBezTo>
                  <a:pt x="6586" y="4854"/>
                  <a:pt x="6574" y="4854"/>
                  <a:pt x="6537" y="4829"/>
                </a:cubicBezTo>
                <a:cubicBezTo>
                  <a:pt x="6464" y="4780"/>
                  <a:pt x="6561" y="4805"/>
                  <a:pt x="6537" y="4756"/>
                </a:cubicBezTo>
                <a:lnTo>
                  <a:pt x="6537" y="4756"/>
                </a:lnTo>
                <a:cubicBezTo>
                  <a:pt x="6562" y="4805"/>
                  <a:pt x="6586" y="4805"/>
                  <a:pt x="6586" y="4805"/>
                </a:cubicBezTo>
                <a:cubicBezTo>
                  <a:pt x="6586" y="4805"/>
                  <a:pt x="6586" y="4805"/>
                  <a:pt x="6635" y="4902"/>
                </a:cubicBezTo>
                <a:lnTo>
                  <a:pt x="6610" y="4805"/>
                </a:lnTo>
                <a:lnTo>
                  <a:pt x="6635" y="4854"/>
                </a:lnTo>
                <a:cubicBezTo>
                  <a:pt x="6635" y="4854"/>
                  <a:pt x="6635" y="4829"/>
                  <a:pt x="6635" y="4829"/>
                </a:cubicBezTo>
                <a:cubicBezTo>
                  <a:pt x="6635" y="4800"/>
                  <a:pt x="6635" y="4790"/>
                  <a:pt x="6636" y="4790"/>
                </a:cubicBezTo>
                <a:cubicBezTo>
                  <a:pt x="6638" y="4790"/>
                  <a:pt x="6644" y="4814"/>
                  <a:pt x="6659" y="4829"/>
                </a:cubicBezTo>
                <a:cubicBezTo>
                  <a:pt x="6659" y="4829"/>
                  <a:pt x="6659" y="4805"/>
                  <a:pt x="6683" y="4780"/>
                </a:cubicBezTo>
                <a:lnTo>
                  <a:pt x="6708" y="4780"/>
                </a:lnTo>
                <a:cubicBezTo>
                  <a:pt x="6708" y="4780"/>
                  <a:pt x="6708" y="4756"/>
                  <a:pt x="6757" y="4756"/>
                </a:cubicBezTo>
                <a:cubicBezTo>
                  <a:pt x="6781" y="4756"/>
                  <a:pt x="6757" y="4756"/>
                  <a:pt x="6757" y="4780"/>
                </a:cubicBezTo>
                <a:lnTo>
                  <a:pt x="6830" y="4854"/>
                </a:lnTo>
                <a:cubicBezTo>
                  <a:pt x="6903" y="4902"/>
                  <a:pt x="6976" y="4951"/>
                  <a:pt x="6976" y="5000"/>
                </a:cubicBezTo>
                <a:cubicBezTo>
                  <a:pt x="7053" y="5058"/>
                  <a:pt x="7238" y="5269"/>
                  <a:pt x="7299" y="5269"/>
                </a:cubicBezTo>
                <a:cubicBezTo>
                  <a:pt x="7315" y="5269"/>
                  <a:pt x="7323" y="5255"/>
                  <a:pt x="7318" y="5219"/>
                </a:cubicBezTo>
                <a:lnTo>
                  <a:pt x="7318" y="5219"/>
                </a:lnTo>
                <a:cubicBezTo>
                  <a:pt x="7337" y="5278"/>
                  <a:pt x="7483" y="5479"/>
                  <a:pt x="7450" y="5479"/>
                </a:cubicBezTo>
                <a:cubicBezTo>
                  <a:pt x="7443" y="5479"/>
                  <a:pt x="7424" y="5467"/>
                  <a:pt x="7391" y="5439"/>
                </a:cubicBezTo>
                <a:lnTo>
                  <a:pt x="7391" y="5439"/>
                </a:lnTo>
                <a:cubicBezTo>
                  <a:pt x="7464" y="5512"/>
                  <a:pt x="7537" y="5610"/>
                  <a:pt x="7635" y="5683"/>
                </a:cubicBezTo>
                <a:lnTo>
                  <a:pt x="7537" y="5536"/>
                </a:lnTo>
                <a:lnTo>
                  <a:pt x="7537" y="5536"/>
                </a:lnTo>
                <a:cubicBezTo>
                  <a:pt x="7732" y="5780"/>
                  <a:pt x="7952" y="6000"/>
                  <a:pt x="8196" y="6195"/>
                </a:cubicBezTo>
                <a:lnTo>
                  <a:pt x="8098" y="6073"/>
                </a:lnTo>
                <a:lnTo>
                  <a:pt x="8098" y="6073"/>
                </a:lnTo>
                <a:cubicBezTo>
                  <a:pt x="8269" y="6244"/>
                  <a:pt x="8440" y="6414"/>
                  <a:pt x="8440" y="6536"/>
                </a:cubicBezTo>
                <a:lnTo>
                  <a:pt x="8464" y="6561"/>
                </a:lnTo>
                <a:lnTo>
                  <a:pt x="8805" y="6902"/>
                </a:lnTo>
                <a:cubicBezTo>
                  <a:pt x="9000" y="7097"/>
                  <a:pt x="9220" y="7292"/>
                  <a:pt x="9439" y="7488"/>
                </a:cubicBezTo>
                <a:lnTo>
                  <a:pt x="9293" y="7317"/>
                </a:lnTo>
                <a:lnTo>
                  <a:pt x="9293" y="7317"/>
                </a:lnTo>
                <a:cubicBezTo>
                  <a:pt x="9415" y="7414"/>
                  <a:pt x="9659" y="7634"/>
                  <a:pt x="9952" y="7878"/>
                </a:cubicBezTo>
                <a:cubicBezTo>
                  <a:pt x="10122" y="7853"/>
                  <a:pt x="10269" y="7829"/>
                  <a:pt x="10391" y="7805"/>
                </a:cubicBezTo>
                <a:cubicBezTo>
                  <a:pt x="10513" y="7805"/>
                  <a:pt x="10683" y="7780"/>
                  <a:pt x="10830" y="7756"/>
                </a:cubicBezTo>
                <a:cubicBezTo>
                  <a:pt x="10952" y="7707"/>
                  <a:pt x="11074" y="7634"/>
                  <a:pt x="11196" y="7561"/>
                </a:cubicBezTo>
                <a:lnTo>
                  <a:pt x="11391" y="7463"/>
                </a:lnTo>
                <a:cubicBezTo>
                  <a:pt x="11439" y="7414"/>
                  <a:pt x="11488" y="7390"/>
                  <a:pt x="11586" y="7341"/>
                </a:cubicBezTo>
                <a:cubicBezTo>
                  <a:pt x="11683" y="6878"/>
                  <a:pt x="11781" y="6414"/>
                  <a:pt x="11854" y="5951"/>
                </a:cubicBezTo>
                <a:lnTo>
                  <a:pt x="11854" y="5951"/>
                </a:lnTo>
                <a:cubicBezTo>
                  <a:pt x="11854" y="5951"/>
                  <a:pt x="11830" y="6024"/>
                  <a:pt x="11805" y="6097"/>
                </a:cubicBezTo>
                <a:lnTo>
                  <a:pt x="11757" y="6219"/>
                </a:lnTo>
                <a:lnTo>
                  <a:pt x="11757" y="6146"/>
                </a:lnTo>
                <a:cubicBezTo>
                  <a:pt x="11757" y="6073"/>
                  <a:pt x="11757" y="6000"/>
                  <a:pt x="11781" y="5951"/>
                </a:cubicBezTo>
                <a:cubicBezTo>
                  <a:pt x="11781" y="5805"/>
                  <a:pt x="11805" y="5658"/>
                  <a:pt x="11805" y="5658"/>
                </a:cubicBezTo>
                <a:cubicBezTo>
                  <a:pt x="11805" y="5698"/>
                  <a:pt x="11886" y="5900"/>
                  <a:pt x="11890" y="6000"/>
                </a:cubicBezTo>
                <a:lnTo>
                  <a:pt x="11890" y="6000"/>
                </a:lnTo>
                <a:cubicBezTo>
                  <a:pt x="11911" y="5905"/>
                  <a:pt x="11935" y="5778"/>
                  <a:pt x="11976" y="5634"/>
                </a:cubicBezTo>
                <a:cubicBezTo>
                  <a:pt x="11976" y="5536"/>
                  <a:pt x="12000" y="5439"/>
                  <a:pt x="12025" y="5341"/>
                </a:cubicBezTo>
                <a:cubicBezTo>
                  <a:pt x="12025" y="5244"/>
                  <a:pt x="12049" y="5195"/>
                  <a:pt x="12049" y="5122"/>
                </a:cubicBezTo>
                <a:cubicBezTo>
                  <a:pt x="12098" y="4854"/>
                  <a:pt x="12147" y="4512"/>
                  <a:pt x="12196" y="4122"/>
                </a:cubicBezTo>
                <a:cubicBezTo>
                  <a:pt x="12220" y="3878"/>
                  <a:pt x="12244" y="3610"/>
                  <a:pt x="12293" y="3341"/>
                </a:cubicBezTo>
                <a:cubicBezTo>
                  <a:pt x="12293" y="3219"/>
                  <a:pt x="12317" y="3122"/>
                  <a:pt x="12342" y="3000"/>
                </a:cubicBezTo>
                <a:cubicBezTo>
                  <a:pt x="12342" y="2927"/>
                  <a:pt x="12366" y="2829"/>
                  <a:pt x="12391" y="2756"/>
                </a:cubicBezTo>
                <a:cubicBezTo>
                  <a:pt x="12391" y="2707"/>
                  <a:pt x="12415" y="2683"/>
                  <a:pt x="12439" y="2658"/>
                </a:cubicBezTo>
                <a:cubicBezTo>
                  <a:pt x="12439" y="2683"/>
                  <a:pt x="12464" y="2707"/>
                  <a:pt x="12464" y="2732"/>
                </a:cubicBezTo>
                <a:cubicBezTo>
                  <a:pt x="12488" y="2805"/>
                  <a:pt x="12513" y="2902"/>
                  <a:pt x="12513" y="2976"/>
                </a:cubicBezTo>
                <a:cubicBezTo>
                  <a:pt x="12531" y="2976"/>
                  <a:pt x="12521" y="2903"/>
                  <a:pt x="12538" y="2903"/>
                </a:cubicBezTo>
                <a:cubicBezTo>
                  <a:pt x="12543" y="2903"/>
                  <a:pt x="12550" y="2910"/>
                  <a:pt x="12561" y="2927"/>
                </a:cubicBezTo>
                <a:cubicBezTo>
                  <a:pt x="12561" y="2976"/>
                  <a:pt x="12561" y="3000"/>
                  <a:pt x="12561" y="3024"/>
                </a:cubicBezTo>
                <a:cubicBezTo>
                  <a:pt x="12561" y="3024"/>
                  <a:pt x="12575" y="3065"/>
                  <a:pt x="12582" y="3065"/>
                </a:cubicBezTo>
                <a:cubicBezTo>
                  <a:pt x="12584" y="3065"/>
                  <a:pt x="12586" y="3061"/>
                  <a:pt x="12586" y="3049"/>
                </a:cubicBezTo>
                <a:cubicBezTo>
                  <a:pt x="12561" y="2951"/>
                  <a:pt x="12561" y="2854"/>
                  <a:pt x="12537" y="2732"/>
                </a:cubicBezTo>
                <a:lnTo>
                  <a:pt x="12537" y="2732"/>
                </a:lnTo>
                <a:lnTo>
                  <a:pt x="12610" y="2854"/>
                </a:lnTo>
                <a:lnTo>
                  <a:pt x="12610" y="2927"/>
                </a:lnTo>
                <a:cubicBezTo>
                  <a:pt x="12610" y="2927"/>
                  <a:pt x="12628" y="2873"/>
                  <a:pt x="12664" y="2873"/>
                </a:cubicBezTo>
                <a:cubicBezTo>
                  <a:pt x="12670" y="2873"/>
                  <a:pt x="12676" y="2874"/>
                  <a:pt x="12683" y="2878"/>
                </a:cubicBezTo>
                <a:cubicBezTo>
                  <a:pt x="12708" y="2878"/>
                  <a:pt x="12708" y="2902"/>
                  <a:pt x="12732" y="2927"/>
                </a:cubicBezTo>
                <a:cubicBezTo>
                  <a:pt x="12781" y="3049"/>
                  <a:pt x="12854" y="3146"/>
                  <a:pt x="12927" y="3244"/>
                </a:cubicBezTo>
                <a:cubicBezTo>
                  <a:pt x="13074" y="3488"/>
                  <a:pt x="13220" y="3707"/>
                  <a:pt x="13366" y="3951"/>
                </a:cubicBezTo>
                <a:cubicBezTo>
                  <a:pt x="13342" y="3951"/>
                  <a:pt x="13269" y="3854"/>
                  <a:pt x="13171" y="3756"/>
                </a:cubicBezTo>
                <a:lnTo>
                  <a:pt x="13171" y="3756"/>
                </a:lnTo>
                <a:cubicBezTo>
                  <a:pt x="13220" y="3829"/>
                  <a:pt x="13269" y="3902"/>
                  <a:pt x="13317" y="4000"/>
                </a:cubicBezTo>
                <a:cubicBezTo>
                  <a:pt x="13309" y="3973"/>
                  <a:pt x="13309" y="3963"/>
                  <a:pt x="13314" y="3963"/>
                </a:cubicBezTo>
                <a:cubicBezTo>
                  <a:pt x="13335" y="3963"/>
                  <a:pt x="13438" y="4115"/>
                  <a:pt x="13446" y="4115"/>
                </a:cubicBezTo>
                <a:cubicBezTo>
                  <a:pt x="13448" y="4115"/>
                  <a:pt x="13446" y="4110"/>
                  <a:pt x="13439" y="4097"/>
                </a:cubicBezTo>
                <a:lnTo>
                  <a:pt x="13439" y="4097"/>
                </a:lnTo>
                <a:cubicBezTo>
                  <a:pt x="13781" y="4415"/>
                  <a:pt x="14025" y="4951"/>
                  <a:pt x="14317" y="5268"/>
                </a:cubicBezTo>
                <a:cubicBezTo>
                  <a:pt x="14415" y="5244"/>
                  <a:pt x="16171" y="5097"/>
                  <a:pt x="16244" y="5049"/>
                </a:cubicBezTo>
                <a:cubicBezTo>
                  <a:pt x="16317" y="5146"/>
                  <a:pt x="16391" y="5268"/>
                  <a:pt x="16415" y="5293"/>
                </a:cubicBezTo>
                <a:cubicBezTo>
                  <a:pt x="16366" y="5171"/>
                  <a:pt x="16293" y="5049"/>
                  <a:pt x="16195" y="4927"/>
                </a:cubicBezTo>
                <a:lnTo>
                  <a:pt x="16122" y="4951"/>
                </a:lnTo>
                <a:cubicBezTo>
                  <a:pt x="15952" y="4707"/>
                  <a:pt x="16122" y="4878"/>
                  <a:pt x="15952" y="4634"/>
                </a:cubicBezTo>
                <a:cubicBezTo>
                  <a:pt x="15956" y="4629"/>
                  <a:pt x="15962" y="4627"/>
                  <a:pt x="15968" y="4627"/>
                </a:cubicBezTo>
                <a:cubicBezTo>
                  <a:pt x="16028" y="4627"/>
                  <a:pt x="16161" y="4823"/>
                  <a:pt x="16293" y="5000"/>
                </a:cubicBezTo>
                <a:cubicBezTo>
                  <a:pt x="16171" y="4829"/>
                  <a:pt x="16073" y="4634"/>
                  <a:pt x="15976" y="4585"/>
                </a:cubicBezTo>
                <a:cubicBezTo>
                  <a:pt x="15878" y="4390"/>
                  <a:pt x="16049" y="4585"/>
                  <a:pt x="15927" y="4341"/>
                </a:cubicBezTo>
                <a:cubicBezTo>
                  <a:pt x="15781" y="4195"/>
                  <a:pt x="15659" y="4049"/>
                  <a:pt x="15561" y="3878"/>
                </a:cubicBezTo>
                <a:cubicBezTo>
                  <a:pt x="15342" y="3439"/>
                  <a:pt x="15098" y="3293"/>
                  <a:pt x="14903" y="2878"/>
                </a:cubicBezTo>
                <a:lnTo>
                  <a:pt x="14903" y="2878"/>
                </a:lnTo>
                <a:lnTo>
                  <a:pt x="14927" y="2927"/>
                </a:lnTo>
                <a:cubicBezTo>
                  <a:pt x="14882" y="2791"/>
                  <a:pt x="14689" y="2570"/>
                  <a:pt x="14564" y="2325"/>
                </a:cubicBezTo>
                <a:lnTo>
                  <a:pt x="14564" y="2325"/>
                </a:lnTo>
                <a:cubicBezTo>
                  <a:pt x="14571" y="2347"/>
                  <a:pt x="14571" y="2363"/>
                  <a:pt x="14562" y="2363"/>
                </a:cubicBezTo>
                <a:cubicBezTo>
                  <a:pt x="14552" y="2363"/>
                  <a:pt x="14528" y="2338"/>
                  <a:pt x="14488" y="2268"/>
                </a:cubicBezTo>
                <a:cubicBezTo>
                  <a:pt x="14147" y="1732"/>
                  <a:pt x="13903" y="1390"/>
                  <a:pt x="13659" y="951"/>
                </a:cubicBezTo>
                <a:lnTo>
                  <a:pt x="13391" y="659"/>
                </a:lnTo>
                <a:lnTo>
                  <a:pt x="13000" y="0"/>
                </a:lnTo>
                <a:close/>
              </a:path>
            </a:pathLst>
          </a:custGeom>
          <a:solidFill>
            <a:srgbClr val="924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4"/>
          <p:cNvSpPr/>
          <p:nvPr/>
        </p:nvSpPr>
        <p:spPr>
          <a:xfrm>
            <a:off x="7952867" y="1205017"/>
            <a:ext cx="528290" cy="440231"/>
          </a:xfrm>
          <a:custGeom>
            <a:avLst/>
            <a:gdLst/>
            <a:ahLst/>
            <a:cxnLst/>
            <a:rect l="l" t="t" r="r" b="b"/>
            <a:pathLst>
              <a:path w="15952" h="13293" extrusionOk="0">
                <a:moveTo>
                  <a:pt x="1965" y="4136"/>
                </a:moveTo>
                <a:cubicBezTo>
                  <a:pt x="1969" y="4136"/>
                  <a:pt x="1973" y="4139"/>
                  <a:pt x="1976" y="4147"/>
                </a:cubicBezTo>
                <a:lnTo>
                  <a:pt x="1853" y="4285"/>
                </a:lnTo>
                <a:lnTo>
                  <a:pt x="1853" y="4285"/>
                </a:lnTo>
                <a:cubicBezTo>
                  <a:pt x="1921" y="4199"/>
                  <a:pt x="1947" y="4136"/>
                  <a:pt x="1965" y="4136"/>
                </a:cubicBezTo>
                <a:close/>
                <a:moveTo>
                  <a:pt x="4077" y="7219"/>
                </a:moveTo>
                <a:lnTo>
                  <a:pt x="4077" y="7219"/>
                </a:lnTo>
                <a:cubicBezTo>
                  <a:pt x="4076" y="7219"/>
                  <a:pt x="4075" y="7219"/>
                  <a:pt x="4074" y="7220"/>
                </a:cubicBezTo>
                <a:cubicBezTo>
                  <a:pt x="4076" y="7220"/>
                  <a:pt x="4077" y="7219"/>
                  <a:pt x="4077" y="7219"/>
                </a:cubicBezTo>
                <a:close/>
                <a:moveTo>
                  <a:pt x="10333" y="9981"/>
                </a:moveTo>
                <a:lnTo>
                  <a:pt x="10293" y="10000"/>
                </a:lnTo>
                <a:cubicBezTo>
                  <a:pt x="10305" y="10000"/>
                  <a:pt x="10318" y="9993"/>
                  <a:pt x="10333" y="9981"/>
                </a:cubicBezTo>
                <a:close/>
                <a:moveTo>
                  <a:pt x="3928" y="0"/>
                </a:moveTo>
                <a:lnTo>
                  <a:pt x="3684" y="195"/>
                </a:lnTo>
                <a:lnTo>
                  <a:pt x="3708" y="122"/>
                </a:lnTo>
                <a:lnTo>
                  <a:pt x="3708" y="122"/>
                </a:lnTo>
                <a:cubicBezTo>
                  <a:pt x="3464" y="293"/>
                  <a:pt x="3171" y="537"/>
                  <a:pt x="2879" y="756"/>
                </a:cubicBezTo>
                <a:cubicBezTo>
                  <a:pt x="2732" y="854"/>
                  <a:pt x="2586" y="976"/>
                  <a:pt x="2464" y="1098"/>
                </a:cubicBezTo>
                <a:lnTo>
                  <a:pt x="2147" y="1366"/>
                </a:lnTo>
                <a:cubicBezTo>
                  <a:pt x="2074" y="1464"/>
                  <a:pt x="1976" y="1537"/>
                  <a:pt x="1879" y="1610"/>
                </a:cubicBezTo>
                <a:cubicBezTo>
                  <a:pt x="1757" y="1708"/>
                  <a:pt x="1806" y="1683"/>
                  <a:pt x="1757" y="1732"/>
                </a:cubicBezTo>
                <a:lnTo>
                  <a:pt x="1659" y="1830"/>
                </a:lnTo>
                <a:cubicBezTo>
                  <a:pt x="1513" y="1951"/>
                  <a:pt x="1367" y="2098"/>
                  <a:pt x="1220" y="2244"/>
                </a:cubicBezTo>
                <a:cubicBezTo>
                  <a:pt x="1074" y="2390"/>
                  <a:pt x="952" y="2561"/>
                  <a:pt x="806" y="2732"/>
                </a:cubicBezTo>
                <a:cubicBezTo>
                  <a:pt x="684" y="2903"/>
                  <a:pt x="562" y="3073"/>
                  <a:pt x="440" y="3269"/>
                </a:cubicBezTo>
                <a:lnTo>
                  <a:pt x="391" y="3317"/>
                </a:lnTo>
                <a:cubicBezTo>
                  <a:pt x="342" y="3366"/>
                  <a:pt x="293" y="3415"/>
                  <a:pt x="245" y="3464"/>
                </a:cubicBezTo>
                <a:lnTo>
                  <a:pt x="50" y="3659"/>
                </a:lnTo>
                <a:lnTo>
                  <a:pt x="1" y="3732"/>
                </a:lnTo>
                <a:cubicBezTo>
                  <a:pt x="50" y="3829"/>
                  <a:pt x="98" y="3903"/>
                  <a:pt x="147" y="3976"/>
                </a:cubicBezTo>
                <a:cubicBezTo>
                  <a:pt x="269" y="4122"/>
                  <a:pt x="391" y="4268"/>
                  <a:pt x="537" y="4390"/>
                </a:cubicBezTo>
                <a:cubicBezTo>
                  <a:pt x="731" y="4539"/>
                  <a:pt x="970" y="4661"/>
                  <a:pt x="1210" y="4661"/>
                </a:cubicBezTo>
                <a:cubicBezTo>
                  <a:pt x="1363" y="4661"/>
                  <a:pt x="1517" y="4611"/>
                  <a:pt x="1659" y="4488"/>
                </a:cubicBezTo>
                <a:lnTo>
                  <a:pt x="1684" y="4537"/>
                </a:lnTo>
                <a:cubicBezTo>
                  <a:pt x="1684" y="4537"/>
                  <a:pt x="1781" y="4366"/>
                  <a:pt x="1781" y="4366"/>
                </a:cubicBezTo>
                <a:cubicBezTo>
                  <a:pt x="1794" y="4351"/>
                  <a:pt x="1806" y="4338"/>
                  <a:pt x="1816" y="4327"/>
                </a:cubicBezTo>
                <a:lnTo>
                  <a:pt x="1816" y="4327"/>
                </a:lnTo>
                <a:lnTo>
                  <a:pt x="1781" y="4366"/>
                </a:lnTo>
                <a:cubicBezTo>
                  <a:pt x="1801" y="4346"/>
                  <a:pt x="1819" y="4327"/>
                  <a:pt x="1835" y="4308"/>
                </a:cubicBezTo>
                <a:lnTo>
                  <a:pt x="1835" y="4308"/>
                </a:lnTo>
                <a:cubicBezTo>
                  <a:pt x="1850" y="4293"/>
                  <a:pt x="1860" y="4287"/>
                  <a:pt x="1865" y="4287"/>
                </a:cubicBezTo>
                <a:cubicBezTo>
                  <a:pt x="1883" y="4287"/>
                  <a:pt x="1846" y="4367"/>
                  <a:pt x="1830" y="4415"/>
                </a:cubicBezTo>
                <a:cubicBezTo>
                  <a:pt x="1879" y="4366"/>
                  <a:pt x="1928" y="4293"/>
                  <a:pt x="2001" y="4244"/>
                </a:cubicBezTo>
                <a:cubicBezTo>
                  <a:pt x="2001" y="4229"/>
                  <a:pt x="1996" y="4223"/>
                  <a:pt x="1989" y="4223"/>
                </a:cubicBezTo>
                <a:cubicBezTo>
                  <a:pt x="1973" y="4223"/>
                  <a:pt x="1944" y="4252"/>
                  <a:pt x="1928" y="4268"/>
                </a:cubicBezTo>
                <a:cubicBezTo>
                  <a:pt x="2001" y="4147"/>
                  <a:pt x="2074" y="4025"/>
                  <a:pt x="2147" y="3903"/>
                </a:cubicBezTo>
                <a:cubicBezTo>
                  <a:pt x="2205" y="3836"/>
                  <a:pt x="2228" y="3825"/>
                  <a:pt x="2246" y="3825"/>
                </a:cubicBezTo>
                <a:cubicBezTo>
                  <a:pt x="2254" y="3825"/>
                  <a:pt x="2261" y="3827"/>
                  <a:pt x="2270" y="3827"/>
                </a:cubicBezTo>
                <a:cubicBezTo>
                  <a:pt x="2290" y="3827"/>
                  <a:pt x="2318" y="3815"/>
                  <a:pt x="2391" y="3732"/>
                </a:cubicBezTo>
                <a:cubicBezTo>
                  <a:pt x="2562" y="3537"/>
                  <a:pt x="2684" y="3390"/>
                  <a:pt x="2830" y="3244"/>
                </a:cubicBezTo>
                <a:lnTo>
                  <a:pt x="3074" y="3000"/>
                </a:lnTo>
                <a:lnTo>
                  <a:pt x="3123" y="2951"/>
                </a:lnTo>
                <a:lnTo>
                  <a:pt x="3147" y="2951"/>
                </a:lnTo>
                <a:cubicBezTo>
                  <a:pt x="3171" y="2927"/>
                  <a:pt x="3196" y="2903"/>
                  <a:pt x="3245" y="2903"/>
                </a:cubicBezTo>
                <a:lnTo>
                  <a:pt x="3293" y="2903"/>
                </a:lnTo>
                <a:cubicBezTo>
                  <a:pt x="3293" y="2903"/>
                  <a:pt x="3293" y="2927"/>
                  <a:pt x="3293" y="2927"/>
                </a:cubicBezTo>
                <a:cubicBezTo>
                  <a:pt x="3269" y="2951"/>
                  <a:pt x="3269" y="2951"/>
                  <a:pt x="3269" y="2976"/>
                </a:cubicBezTo>
                <a:cubicBezTo>
                  <a:pt x="3245" y="3000"/>
                  <a:pt x="3220" y="3025"/>
                  <a:pt x="3196" y="3025"/>
                </a:cubicBezTo>
                <a:lnTo>
                  <a:pt x="3220" y="3025"/>
                </a:lnTo>
                <a:lnTo>
                  <a:pt x="3220" y="3122"/>
                </a:lnTo>
                <a:cubicBezTo>
                  <a:pt x="3220" y="3269"/>
                  <a:pt x="3196" y="3439"/>
                  <a:pt x="3196" y="3586"/>
                </a:cubicBezTo>
                <a:lnTo>
                  <a:pt x="3196" y="3829"/>
                </a:lnTo>
                <a:lnTo>
                  <a:pt x="3196" y="4122"/>
                </a:lnTo>
                <a:lnTo>
                  <a:pt x="3196" y="4903"/>
                </a:lnTo>
                <a:cubicBezTo>
                  <a:pt x="3171" y="5268"/>
                  <a:pt x="3220" y="5561"/>
                  <a:pt x="3196" y="5586"/>
                </a:cubicBezTo>
                <a:lnTo>
                  <a:pt x="3293" y="5586"/>
                </a:lnTo>
                <a:cubicBezTo>
                  <a:pt x="3318" y="5756"/>
                  <a:pt x="3318" y="5951"/>
                  <a:pt x="3293" y="6122"/>
                </a:cubicBezTo>
                <a:cubicBezTo>
                  <a:pt x="3269" y="6171"/>
                  <a:pt x="3269" y="6220"/>
                  <a:pt x="3293" y="6268"/>
                </a:cubicBezTo>
                <a:lnTo>
                  <a:pt x="3293" y="6415"/>
                </a:lnTo>
                <a:cubicBezTo>
                  <a:pt x="3293" y="6464"/>
                  <a:pt x="3318" y="6537"/>
                  <a:pt x="3318" y="6610"/>
                </a:cubicBezTo>
                <a:cubicBezTo>
                  <a:pt x="3415" y="6756"/>
                  <a:pt x="3464" y="6927"/>
                  <a:pt x="3489" y="7122"/>
                </a:cubicBezTo>
                <a:lnTo>
                  <a:pt x="3781" y="7171"/>
                </a:lnTo>
                <a:lnTo>
                  <a:pt x="3952" y="7171"/>
                </a:lnTo>
                <a:cubicBezTo>
                  <a:pt x="3952" y="7171"/>
                  <a:pt x="4076" y="7212"/>
                  <a:pt x="4077" y="7219"/>
                </a:cubicBezTo>
                <a:lnTo>
                  <a:pt x="4077" y="7219"/>
                </a:lnTo>
                <a:cubicBezTo>
                  <a:pt x="4097" y="7212"/>
                  <a:pt x="4120" y="7210"/>
                  <a:pt x="4144" y="7210"/>
                </a:cubicBezTo>
                <a:cubicBezTo>
                  <a:pt x="4204" y="7210"/>
                  <a:pt x="4273" y="7227"/>
                  <a:pt x="4342" y="7244"/>
                </a:cubicBezTo>
                <a:cubicBezTo>
                  <a:pt x="4391" y="7244"/>
                  <a:pt x="4318" y="7244"/>
                  <a:pt x="4293" y="7220"/>
                </a:cubicBezTo>
                <a:lnTo>
                  <a:pt x="4293" y="7220"/>
                </a:lnTo>
                <a:lnTo>
                  <a:pt x="4415" y="7244"/>
                </a:lnTo>
                <a:lnTo>
                  <a:pt x="4464" y="7244"/>
                </a:lnTo>
                <a:cubicBezTo>
                  <a:pt x="4489" y="7244"/>
                  <a:pt x="4489" y="7268"/>
                  <a:pt x="4464" y="7268"/>
                </a:cubicBezTo>
                <a:lnTo>
                  <a:pt x="4513" y="7268"/>
                </a:lnTo>
                <a:cubicBezTo>
                  <a:pt x="4635" y="7268"/>
                  <a:pt x="4830" y="7268"/>
                  <a:pt x="5610" y="7342"/>
                </a:cubicBezTo>
                <a:lnTo>
                  <a:pt x="5806" y="7025"/>
                </a:lnTo>
                <a:lnTo>
                  <a:pt x="5903" y="6878"/>
                </a:lnTo>
                <a:cubicBezTo>
                  <a:pt x="5928" y="6829"/>
                  <a:pt x="5952" y="6781"/>
                  <a:pt x="6001" y="6732"/>
                </a:cubicBezTo>
                <a:lnTo>
                  <a:pt x="6391" y="6317"/>
                </a:lnTo>
                <a:cubicBezTo>
                  <a:pt x="6464" y="6244"/>
                  <a:pt x="6537" y="6171"/>
                  <a:pt x="6586" y="6098"/>
                </a:cubicBezTo>
                <a:lnTo>
                  <a:pt x="6806" y="5927"/>
                </a:lnTo>
                <a:lnTo>
                  <a:pt x="6927" y="5829"/>
                </a:lnTo>
                <a:lnTo>
                  <a:pt x="6976" y="5805"/>
                </a:lnTo>
                <a:lnTo>
                  <a:pt x="7074" y="5732"/>
                </a:lnTo>
                <a:cubicBezTo>
                  <a:pt x="7342" y="5537"/>
                  <a:pt x="7610" y="5342"/>
                  <a:pt x="7903" y="5195"/>
                </a:cubicBezTo>
                <a:cubicBezTo>
                  <a:pt x="8025" y="5098"/>
                  <a:pt x="8171" y="5025"/>
                  <a:pt x="8293" y="4951"/>
                </a:cubicBezTo>
                <a:lnTo>
                  <a:pt x="8342" y="4951"/>
                </a:lnTo>
                <a:lnTo>
                  <a:pt x="8342" y="4854"/>
                </a:lnTo>
                <a:cubicBezTo>
                  <a:pt x="8342" y="4825"/>
                  <a:pt x="8346" y="4819"/>
                  <a:pt x="8352" y="4819"/>
                </a:cubicBezTo>
                <a:cubicBezTo>
                  <a:pt x="8356" y="4819"/>
                  <a:pt x="8363" y="4823"/>
                  <a:pt x="8370" y="4823"/>
                </a:cubicBezTo>
                <a:cubicBezTo>
                  <a:pt x="8376" y="4823"/>
                  <a:pt x="8384" y="4820"/>
                  <a:pt x="8391" y="4805"/>
                </a:cubicBezTo>
                <a:lnTo>
                  <a:pt x="8391" y="4878"/>
                </a:lnTo>
                <a:cubicBezTo>
                  <a:pt x="8391" y="4878"/>
                  <a:pt x="8391" y="4878"/>
                  <a:pt x="8366" y="4927"/>
                </a:cubicBezTo>
                <a:lnTo>
                  <a:pt x="8366" y="4927"/>
                </a:lnTo>
                <a:lnTo>
                  <a:pt x="8391" y="4903"/>
                </a:lnTo>
                <a:cubicBezTo>
                  <a:pt x="8405" y="4895"/>
                  <a:pt x="8413" y="4893"/>
                  <a:pt x="8417" y="4893"/>
                </a:cubicBezTo>
                <a:cubicBezTo>
                  <a:pt x="8425" y="4893"/>
                  <a:pt x="8408" y="4910"/>
                  <a:pt x="8391" y="4927"/>
                </a:cubicBezTo>
                <a:lnTo>
                  <a:pt x="8440" y="4927"/>
                </a:lnTo>
                <a:cubicBezTo>
                  <a:pt x="8464" y="4927"/>
                  <a:pt x="8464" y="4951"/>
                  <a:pt x="8440" y="4976"/>
                </a:cubicBezTo>
                <a:lnTo>
                  <a:pt x="8464" y="4976"/>
                </a:lnTo>
                <a:cubicBezTo>
                  <a:pt x="8464" y="5000"/>
                  <a:pt x="8464" y="5049"/>
                  <a:pt x="8464" y="5098"/>
                </a:cubicBezTo>
                <a:cubicBezTo>
                  <a:pt x="8464" y="5171"/>
                  <a:pt x="8464" y="5244"/>
                  <a:pt x="8415" y="5293"/>
                </a:cubicBezTo>
                <a:cubicBezTo>
                  <a:pt x="8415" y="5399"/>
                  <a:pt x="8342" y="5706"/>
                  <a:pt x="8386" y="5706"/>
                </a:cubicBezTo>
                <a:cubicBezTo>
                  <a:pt x="8393" y="5706"/>
                  <a:pt x="8402" y="5699"/>
                  <a:pt x="8415" y="5683"/>
                </a:cubicBezTo>
                <a:lnTo>
                  <a:pt x="8415" y="5683"/>
                </a:lnTo>
                <a:cubicBezTo>
                  <a:pt x="8378" y="5739"/>
                  <a:pt x="8327" y="5951"/>
                  <a:pt x="8304" y="5951"/>
                </a:cubicBezTo>
                <a:cubicBezTo>
                  <a:pt x="8297" y="5951"/>
                  <a:pt x="8293" y="5930"/>
                  <a:pt x="8293" y="5878"/>
                </a:cubicBezTo>
                <a:cubicBezTo>
                  <a:pt x="8269" y="5976"/>
                  <a:pt x="8245" y="6098"/>
                  <a:pt x="8245" y="6195"/>
                </a:cubicBezTo>
                <a:lnTo>
                  <a:pt x="8293" y="6049"/>
                </a:lnTo>
                <a:lnTo>
                  <a:pt x="8293" y="6049"/>
                </a:lnTo>
                <a:cubicBezTo>
                  <a:pt x="8196" y="6342"/>
                  <a:pt x="8147" y="6659"/>
                  <a:pt x="8098" y="6951"/>
                </a:cubicBezTo>
                <a:lnTo>
                  <a:pt x="8171" y="6805"/>
                </a:lnTo>
                <a:lnTo>
                  <a:pt x="8171" y="6805"/>
                </a:lnTo>
                <a:cubicBezTo>
                  <a:pt x="8147" y="7000"/>
                  <a:pt x="8074" y="7195"/>
                  <a:pt x="7976" y="7366"/>
                </a:cubicBezTo>
                <a:lnTo>
                  <a:pt x="8025" y="7098"/>
                </a:lnTo>
                <a:lnTo>
                  <a:pt x="8025" y="7098"/>
                </a:lnTo>
                <a:cubicBezTo>
                  <a:pt x="8001" y="7195"/>
                  <a:pt x="7976" y="7293"/>
                  <a:pt x="7952" y="7390"/>
                </a:cubicBezTo>
                <a:cubicBezTo>
                  <a:pt x="7927" y="7561"/>
                  <a:pt x="7903" y="7707"/>
                  <a:pt x="7879" y="7854"/>
                </a:cubicBezTo>
                <a:cubicBezTo>
                  <a:pt x="7806" y="8146"/>
                  <a:pt x="7781" y="8439"/>
                  <a:pt x="7757" y="8732"/>
                </a:cubicBezTo>
                <a:lnTo>
                  <a:pt x="7781" y="8512"/>
                </a:lnTo>
                <a:lnTo>
                  <a:pt x="7781" y="8512"/>
                </a:lnTo>
                <a:cubicBezTo>
                  <a:pt x="7781" y="8683"/>
                  <a:pt x="7732" y="8976"/>
                  <a:pt x="7684" y="9366"/>
                </a:cubicBezTo>
                <a:cubicBezTo>
                  <a:pt x="7830" y="9512"/>
                  <a:pt x="7903" y="9585"/>
                  <a:pt x="8001" y="9707"/>
                </a:cubicBezTo>
                <a:cubicBezTo>
                  <a:pt x="8098" y="9805"/>
                  <a:pt x="8196" y="9927"/>
                  <a:pt x="8269" y="10049"/>
                </a:cubicBezTo>
                <a:cubicBezTo>
                  <a:pt x="8391" y="10122"/>
                  <a:pt x="8537" y="10171"/>
                  <a:pt x="8659" y="10244"/>
                </a:cubicBezTo>
                <a:lnTo>
                  <a:pt x="8854" y="10342"/>
                </a:lnTo>
                <a:lnTo>
                  <a:pt x="9049" y="10415"/>
                </a:lnTo>
                <a:cubicBezTo>
                  <a:pt x="9488" y="10268"/>
                  <a:pt x="9927" y="10098"/>
                  <a:pt x="10366" y="9902"/>
                </a:cubicBezTo>
                <a:lnTo>
                  <a:pt x="10366" y="9902"/>
                </a:lnTo>
                <a:lnTo>
                  <a:pt x="10220" y="9927"/>
                </a:lnTo>
                <a:lnTo>
                  <a:pt x="10074" y="9951"/>
                </a:lnTo>
                <a:lnTo>
                  <a:pt x="10074" y="9951"/>
                </a:lnTo>
                <a:lnTo>
                  <a:pt x="10147" y="9902"/>
                </a:lnTo>
                <a:cubicBezTo>
                  <a:pt x="10220" y="9878"/>
                  <a:pt x="10269" y="9854"/>
                  <a:pt x="10342" y="9829"/>
                </a:cubicBezTo>
                <a:lnTo>
                  <a:pt x="10582" y="9685"/>
                </a:lnTo>
                <a:lnTo>
                  <a:pt x="10582" y="9685"/>
                </a:lnTo>
                <a:cubicBezTo>
                  <a:pt x="10537" y="9716"/>
                  <a:pt x="10414" y="9918"/>
                  <a:pt x="10333" y="9981"/>
                </a:cubicBezTo>
                <a:lnTo>
                  <a:pt x="10333" y="9981"/>
                </a:lnTo>
                <a:lnTo>
                  <a:pt x="10708" y="9805"/>
                </a:lnTo>
                <a:lnTo>
                  <a:pt x="10976" y="9707"/>
                </a:lnTo>
                <a:lnTo>
                  <a:pt x="11147" y="9610"/>
                </a:lnTo>
                <a:cubicBezTo>
                  <a:pt x="11415" y="9488"/>
                  <a:pt x="11732" y="9317"/>
                  <a:pt x="12074" y="9171"/>
                </a:cubicBezTo>
                <a:lnTo>
                  <a:pt x="12781" y="8805"/>
                </a:lnTo>
                <a:cubicBezTo>
                  <a:pt x="12879" y="8756"/>
                  <a:pt x="13001" y="8707"/>
                  <a:pt x="13074" y="8659"/>
                </a:cubicBezTo>
                <a:cubicBezTo>
                  <a:pt x="13171" y="8610"/>
                  <a:pt x="13244" y="8585"/>
                  <a:pt x="13342" y="8561"/>
                </a:cubicBezTo>
                <a:lnTo>
                  <a:pt x="13415" y="8537"/>
                </a:lnTo>
                <a:lnTo>
                  <a:pt x="13415" y="8537"/>
                </a:lnTo>
                <a:cubicBezTo>
                  <a:pt x="13415" y="8561"/>
                  <a:pt x="13391" y="8585"/>
                  <a:pt x="13391" y="8610"/>
                </a:cubicBezTo>
                <a:cubicBezTo>
                  <a:pt x="13342" y="8683"/>
                  <a:pt x="13269" y="8732"/>
                  <a:pt x="13220" y="8781"/>
                </a:cubicBezTo>
                <a:cubicBezTo>
                  <a:pt x="13220" y="8791"/>
                  <a:pt x="13223" y="8795"/>
                  <a:pt x="13228" y="8795"/>
                </a:cubicBezTo>
                <a:cubicBezTo>
                  <a:pt x="13242" y="8795"/>
                  <a:pt x="13267" y="8766"/>
                  <a:pt x="13273" y="8766"/>
                </a:cubicBezTo>
                <a:cubicBezTo>
                  <a:pt x="13275" y="8766"/>
                  <a:pt x="13274" y="8770"/>
                  <a:pt x="13269" y="8781"/>
                </a:cubicBezTo>
                <a:cubicBezTo>
                  <a:pt x="13244" y="8805"/>
                  <a:pt x="13220" y="8829"/>
                  <a:pt x="13196" y="8829"/>
                </a:cubicBezTo>
                <a:cubicBezTo>
                  <a:pt x="13196" y="8829"/>
                  <a:pt x="13160" y="8883"/>
                  <a:pt x="13180" y="8883"/>
                </a:cubicBezTo>
                <a:cubicBezTo>
                  <a:pt x="13184" y="8883"/>
                  <a:pt x="13189" y="8882"/>
                  <a:pt x="13196" y="8878"/>
                </a:cubicBezTo>
                <a:cubicBezTo>
                  <a:pt x="13220" y="8854"/>
                  <a:pt x="13342" y="8756"/>
                  <a:pt x="13415" y="8683"/>
                </a:cubicBezTo>
                <a:lnTo>
                  <a:pt x="13415" y="8683"/>
                </a:lnTo>
                <a:lnTo>
                  <a:pt x="13366" y="8781"/>
                </a:lnTo>
                <a:lnTo>
                  <a:pt x="13293" y="8829"/>
                </a:lnTo>
                <a:cubicBezTo>
                  <a:pt x="13293" y="8829"/>
                  <a:pt x="13311" y="8823"/>
                  <a:pt x="13333" y="8823"/>
                </a:cubicBezTo>
                <a:cubicBezTo>
                  <a:pt x="13354" y="8823"/>
                  <a:pt x="13379" y="8829"/>
                  <a:pt x="13391" y="8854"/>
                </a:cubicBezTo>
                <a:cubicBezTo>
                  <a:pt x="13391" y="8878"/>
                  <a:pt x="13366" y="8903"/>
                  <a:pt x="13342" y="8927"/>
                </a:cubicBezTo>
                <a:cubicBezTo>
                  <a:pt x="13293" y="9049"/>
                  <a:pt x="13244" y="9146"/>
                  <a:pt x="13220" y="9244"/>
                </a:cubicBezTo>
                <a:lnTo>
                  <a:pt x="12879" y="10024"/>
                </a:lnTo>
                <a:cubicBezTo>
                  <a:pt x="12879" y="9927"/>
                  <a:pt x="12903" y="9829"/>
                  <a:pt x="12927" y="9756"/>
                </a:cubicBezTo>
                <a:lnTo>
                  <a:pt x="12927" y="9756"/>
                </a:lnTo>
                <a:cubicBezTo>
                  <a:pt x="12903" y="9829"/>
                  <a:pt x="12854" y="9927"/>
                  <a:pt x="12805" y="10000"/>
                </a:cubicBezTo>
                <a:cubicBezTo>
                  <a:pt x="12819" y="9983"/>
                  <a:pt x="12827" y="9976"/>
                  <a:pt x="12832" y="9976"/>
                </a:cubicBezTo>
                <a:cubicBezTo>
                  <a:pt x="12857" y="9976"/>
                  <a:pt x="12771" y="10187"/>
                  <a:pt x="12789" y="10187"/>
                </a:cubicBezTo>
                <a:cubicBezTo>
                  <a:pt x="12792" y="10187"/>
                  <a:pt x="12797" y="10182"/>
                  <a:pt x="12805" y="10171"/>
                </a:cubicBezTo>
                <a:lnTo>
                  <a:pt x="12805" y="10171"/>
                </a:lnTo>
                <a:cubicBezTo>
                  <a:pt x="12732" y="10634"/>
                  <a:pt x="12415" y="11122"/>
                  <a:pt x="12318" y="11537"/>
                </a:cubicBezTo>
                <a:cubicBezTo>
                  <a:pt x="12391" y="11610"/>
                  <a:pt x="13488" y="12976"/>
                  <a:pt x="13586" y="13024"/>
                </a:cubicBezTo>
                <a:cubicBezTo>
                  <a:pt x="13570" y="13088"/>
                  <a:pt x="13543" y="13152"/>
                  <a:pt x="13513" y="13209"/>
                </a:cubicBezTo>
                <a:lnTo>
                  <a:pt x="13513" y="13209"/>
                </a:lnTo>
                <a:cubicBezTo>
                  <a:pt x="13568" y="13115"/>
                  <a:pt x="13616" y="13021"/>
                  <a:pt x="13635" y="12927"/>
                </a:cubicBezTo>
                <a:lnTo>
                  <a:pt x="13586" y="12878"/>
                </a:lnTo>
                <a:cubicBezTo>
                  <a:pt x="13683" y="12585"/>
                  <a:pt x="13659" y="12829"/>
                  <a:pt x="13757" y="12561"/>
                </a:cubicBezTo>
                <a:cubicBezTo>
                  <a:pt x="13805" y="12561"/>
                  <a:pt x="13732" y="12805"/>
                  <a:pt x="13635" y="13024"/>
                </a:cubicBezTo>
                <a:cubicBezTo>
                  <a:pt x="13732" y="12878"/>
                  <a:pt x="13781" y="12732"/>
                  <a:pt x="13830" y="12561"/>
                </a:cubicBezTo>
                <a:cubicBezTo>
                  <a:pt x="13869" y="12483"/>
                  <a:pt x="13884" y="12471"/>
                  <a:pt x="13895" y="12471"/>
                </a:cubicBezTo>
                <a:cubicBezTo>
                  <a:pt x="13900" y="12471"/>
                  <a:pt x="13904" y="12473"/>
                  <a:pt x="13908" y="12473"/>
                </a:cubicBezTo>
                <a:cubicBezTo>
                  <a:pt x="13919" y="12473"/>
                  <a:pt x="13934" y="12460"/>
                  <a:pt x="13976" y="12366"/>
                </a:cubicBezTo>
                <a:cubicBezTo>
                  <a:pt x="14025" y="12171"/>
                  <a:pt x="14098" y="12000"/>
                  <a:pt x="14196" y="11805"/>
                </a:cubicBezTo>
                <a:cubicBezTo>
                  <a:pt x="14415" y="11366"/>
                  <a:pt x="14415" y="11098"/>
                  <a:pt x="14635" y="10707"/>
                </a:cubicBezTo>
                <a:lnTo>
                  <a:pt x="14635" y="10756"/>
                </a:lnTo>
                <a:cubicBezTo>
                  <a:pt x="14708" y="10610"/>
                  <a:pt x="14805" y="10317"/>
                  <a:pt x="14927" y="10073"/>
                </a:cubicBezTo>
                <a:lnTo>
                  <a:pt x="14927" y="10073"/>
                </a:lnTo>
                <a:cubicBezTo>
                  <a:pt x="14903" y="10110"/>
                  <a:pt x="14879" y="10140"/>
                  <a:pt x="14866" y="10140"/>
                </a:cubicBezTo>
                <a:cubicBezTo>
                  <a:pt x="14854" y="10140"/>
                  <a:pt x="14854" y="10110"/>
                  <a:pt x="14879" y="10024"/>
                </a:cubicBezTo>
                <a:cubicBezTo>
                  <a:pt x="15171" y="9439"/>
                  <a:pt x="15293" y="9049"/>
                  <a:pt x="15537" y="8610"/>
                </a:cubicBezTo>
                <a:lnTo>
                  <a:pt x="15635" y="8220"/>
                </a:lnTo>
                <a:lnTo>
                  <a:pt x="15952" y="7488"/>
                </a:lnTo>
                <a:lnTo>
                  <a:pt x="15439" y="6829"/>
                </a:lnTo>
                <a:cubicBezTo>
                  <a:pt x="15391" y="6756"/>
                  <a:pt x="15342" y="6683"/>
                  <a:pt x="15269" y="6634"/>
                </a:cubicBezTo>
                <a:lnTo>
                  <a:pt x="15074" y="6439"/>
                </a:lnTo>
                <a:lnTo>
                  <a:pt x="14879" y="6268"/>
                </a:lnTo>
                <a:lnTo>
                  <a:pt x="14561" y="6000"/>
                </a:lnTo>
                <a:lnTo>
                  <a:pt x="14122" y="6146"/>
                </a:lnTo>
                <a:cubicBezTo>
                  <a:pt x="13976" y="6195"/>
                  <a:pt x="13830" y="6244"/>
                  <a:pt x="13683" y="6317"/>
                </a:cubicBezTo>
                <a:lnTo>
                  <a:pt x="12757" y="6707"/>
                </a:lnTo>
                <a:cubicBezTo>
                  <a:pt x="12610" y="6781"/>
                  <a:pt x="12464" y="6854"/>
                  <a:pt x="12318" y="6927"/>
                </a:cubicBezTo>
                <a:lnTo>
                  <a:pt x="11854" y="7146"/>
                </a:lnTo>
                <a:lnTo>
                  <a:pt x="11366" y="7390"/>
                </a:lnTo>
                <a:lnTo>
                  <a:pt x="10610" y="7781"/>
                </a:lnTo>
                <a:cubicBezTo>
                  <a:pt x="10488" y="7829"/>
                  <a:pt x="10391" y="7878"/>
                  <a:pt x="10293" y="7927"/>
                </a:cubicBezTo>
                <a:lnTo>
                  <a:pt x="10196" y="7976"/>
                </a:lnTo>
                <a:cubicBezTo>
                  <a:pt x="10147" y="8000"/>
                  <a:pt x="10098" y="8024"/>
                  <a:pt x="10049" y="8049"/>
                </a:cubicBezTo>
                <a:cubicBezTo>
                  <a:pt x="10025" y="8049"/>
                  <a:pt x="9976" y="8073"/>
                  <a:pt x="9952" y="8073"/>
                </a:cubicBezTo>
                <a:lnTo>
                  <a:pt x="9952" y="7951"/>
                </a:lnTo>
                <a:cubicBezTo>
                  <a:pt x="9952" y="7927"/>
                  <a:pt x="9952" y="7854"/>
                  <a:pt x="9976" y="7805"/>
                </a:cubicBezTo>
                <a:cubicBezTo>
                  <a:pt x="10049" y="7439"/>
                  <a:pt x="10123" y="7098"/>
                  <a:pt x="10196" y="6732"/>
                </a:cubicBezTo>
                <a:cubicBezTo>
                  <a:pt x="10269" y="6390"/>
                  <a:pt x="10342" y="6049"/>
                  <a:pt x="10391" y="5732"/>
                </a:cubicBezTo>
                <a:cubicBezTo>
                  <a:pt x="10415" y="5537"/>
                  <a:pt x="10440" y="5366"/>
                  <a:pt x="10488" y="5195"/>
                </a:cubicBezTo>
                <a:cubicBezTo>
                  <a:pt x="10513" y="4951"/>
                  <a:pt x="10562" y="4708"/>
                  <a:pt x="10562" y="4488"/>
                </a:cubicBezTo>
                <a:cubicBezTo>
                  <a:pt x="10635" y="4147"/>
                  <a:pt x="10684" y="3732"/>
                  <a:pt x="10708" y="3317"/>
                </a:cubicBezTo>
                <a:lnTo>
                  <a:pt x="10610" y="3195"/>
                </a:lnTo>
                <a:lnTo>
                  <a:pt x="10513" y="3098"/>
                </a:lnTo>
                <a:lnTo>
                  <a:pt x="10513" y="3098"/>
                </a:lnTo>
                <a:cubicBezTo>
                  <a:pt x="10564" y="3162"/>
                  <a:pt x="10568" y="3193"/>
                  <a:pt x="10546" y="3193"/>
                </a:cubicBezTo>
                <a:cubicBezTo>
                  <a:pt x="10526" y="3193"/>
                  <a:pt x="10486" y="3168"/>
                  <a:pt x="10440" y="3122"/>
                </a:cubicBezTo>
                <a:cubicBezTo>
                  <a:pt x="10049" y="2659"/>
                  <a:pt x="10171" y="2830"/>
                  <a:pt x="10098" y="2756"/>
                </a:cubicBezTo>
                <a:cubicBezTo>
                  <a:pt x="10098" y="2756"/>
                  <a:pt x="10049" y="2732"/>
                  <a:pt x="10001" y="2683"/>
                </a:cubicBezTo>
                <a:cubicBezTo>
                  <a:pt x="9952" y="2659"/>
                  <a:pt x="9879" y="2634"/>
                  <a:pt x="9757" y="2586"/>
                </a:cubicBezTo>
                <a:cubicBezTo>
                  <a:pt x="9635" y="2512"/>
                  <a:pt x="9537" y="2464"/>
                  <a:pt x="9366" y="2366"/>
                </a:cubicBezTo>
                <a:cubicBezTo>
                  <a:pt x="9171" y="2439"/>
                  <a:pt x="8976" y="2488"/>
                  <a:pt x="8757" y="2561"/>
                </a:cubicBezTo>
                <a:lnTo>
                  <a:pt x="8391" y="2683"/>
                </a:lnTo>
                <a:cubicBezTo>
                  <a:pt x="8269" y="2732"/>
                  <a:pt x="8147" y="2781"/>
                  <a:pt x="8025" y="2830"/>
                </a:cubicBezTo>
                <a:lnTo>
                  <a:pt x="7635" y="3025"/>
                </a:lnTo>
                <a:cubicBezTo>
                  <a:pt x="7562" y="3049"/>
                  <a:pt x="7513" y="3073"/>
                  <a:pt x="7440" y="3098"/>
                </a:cubicBezTo>
                <a:lnTo>
                  <a:pt x="7318" y="3195"/>
                </a:lnTo>
                <a:cubicBezTo>
                  <a:pt x="7147" y="3269"/>
                  <a:pt x="6976" y="3366"/>
                  <a:pt x="6806" y="3464"/>
                </a:cubicBezTo>
                <a:cubicBezTo>
                  <a:pt x="6440" y="3683"/>
                  <a:pt x="6123" y="3903"/>
                  <a:pt x="5806" y="4147"/>
                </a:cubicBezTo>
                <a:lnTo>
                  <a:pt x="5684" y="4220"/>
                </a:lnTo>
                <a:lnTo>
                  <a:pt x="5635" y="4244"/>
                </a:lnTo>
                <a:lnTo>
                  <a:pt x="5586" y="4293"/>
                </a:lnTo>
                <a:cubicBezTo>
                  <a:pt x="5562" y="4317"/>
                  <a:pt x="5537" y="4342"/>
                  <a:pt x="5513" y="4366"/>
                </a:cubicBezTo>
                <a:cubicBezTo>
                  <a:pt x="5440" y="4415"/>
                  <a:pt x="5391" y="4464"/>
                  <a:pt x="5342" y="4512"/>
                </a:cubicBezTo>
                <a:lnTo>
                  <a:pt x="5318" y="4610"/>
                </a:lnTo>
                <a:lnTo>
                  <a:pt x="5318" y="4634"/>
                </a:lnTo>
                <a:cubicBezTo>
                  <a:pt x="5293" y="4610"/>
                  <a:pt x="5293" y="4586"/>
                  <a:pt x="5293" y="4561"/>
                </a:cubicBezTo>
                <a:cubicBezTo>
                  <a:pt x="5269" y="4512"/>
                  <a:pt x="5269" y="4464"/>
                  <a:pt x="5245" y="4415"/>
                </a:cubicBezTo>
                <a:lnTo>
                  <a:pt x="5269" y="4415"/>
                </a:lnTo>
                <a:cubicBezTo>
                  <a:pt x="5245" y="4366"/>
                  <a:pt x="5245" y="4317"/>
                  <a:pt x="5245" y="4244"/>
                </a:cubicBezTo>
                <a:lnTo>
                  <a:pt x="5245" y="4122"/>
                </a:lnTo>
                <a:cubicBezTo>
                  <a:pt x="5245" y="4098"/>
                  <a:pt x="5245" y="4049"/>
                  <a:pt x="5245" y="4049"/>
                </a:cubicBezTo>
                <a:lnTo>
                  <a:pt x="5245" y="4025"/>
                </a:lnTo>
                <a:lnTo>
                  <a:pt x="5245" y="3951"/>
                </a:lnTo>
                <a:lnTo>
                  <a:pt x="5245" y="3805"/>
                </a:lnTo>
                <a:cubicBezTo>
                  <a:pt x="5245" y="3586"/>
                  <a:pt x="5293" y="3390"/>
                  <a:pt x="5293" y="3195"/>
                </a:cubicBezTo>
                <a:cubicBezTo>
                  <a:pt x="5342" y="2830"/>
                  <a:pt x="5367" y="2488"/>
                  <a:pt x="5391" y="2171"/>
                </a:cubicBezTo>
                <a:cubicBezTo>
                  <a:pt x="5440" y="1854"/>
                  <a:pt x="5464" y="1561"/>
                  <a:pt x="5488" y="1317"/>
                </a:cubicBezTo>
                <a:cubicBezTo>
                  <a:pt x="5513" y="1073"/>
                  <a:pt x="5513" y="903"/>
                  <a:pt x="5513" y="756"/>
                </a:cubicBezTo>
                <a:lnTo>
                  <a:pt x="5513" y="756"/>
                </a:lnTo>
                <a:lnTo>
                  <a:pt x="5488" y="903"/>
                </a:lnTo>
                <a:lnTo>
                  <a:pt x="5488" y="781"/>
                </a:lnTo>
                <a:cubicBezTo>
                  <a:pt x="5196" y="537"/>
                  <a:pt x="5220" y="464"/>
                  <a:pt x="5074" y="269"/>
                </a:cubicBezTo>
                <a:cubicBezTo>
                  <a:pt x="5069" y="278"/>
                  <a:pt x="5062" y="282"/>
                  <a:pt x="5051" y="282"/>
                </a:cubicBezTo>
                <a:cubicBezTo>
                  <a:pt x="5006" y="282"/>
                  <a:pt x="4914" y="202"/>
                  <a:pt x="4854" y="122"/>
                </a:cubicBezTo>
                <a:lnTo>
                  <a:pt x="4830" y="73"/>
                </a:lnTo>
                <a:lnTo>
                  <a:pt x="4781" y="73"/>
                </a:lnTo>
                <a:cubicBezTo>
                  <a:pt x="4659" y="49"/>
                  <a:pt x="4562" y="49"/>
                  <a:pt x="4440" y="49"/>
                </a:cubicBezTo>
                <a:lnTo>
                  <a:pt x="4196" y="49"/>
                </a:lnTo>
                <a:lnTo>
                  <a:pt x="3928" y="0"/>
                </a:lnTo>
                <a:close/>
                <a:moveTo>
                  <a:pt x="13513" y="13209"/>
                </a:moveTo>
                <a:cubicBezTo>
                  <a:pt x="13497" y="13237"/>
                  <a:pt x="13481" y="13265"/>
                  <a:pt x="13464" y="13293"/>
                </a:cubicBezTo>
                <a:cubicBezTo>
                  <a:pt x="13481" y="13267"/>
                  <a:pt x="13498" y="13239"/>
                  <a:pt x="13513" y="13209"/>
                </a:cubicBezTo>
                <a:close/>
              </a:path>
            </a:pathLst>
          </a:custGeom>
          <a:solidFill>
            <a:srgbClr val="F8AC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14"/>
          <p:cNvGrpSpPr/>
          <p:nvPr/>
        </p:nvGrpSpPr>
        <p:grpSpPr>
          <a:xfrm rot="-9582679">
            <a:off x="8351105" y="3446991"/>
            <a:ext cx="998450" cy="529774"/>
            <a:chOff x="238125" y="2760550"/>
            <a:chExt cx="528650" cy="280500"/>
          </a:xfrm>
        </p:grpSpPr>
        <p:sp>
          <p:nvSpPr>
            <p:cNvPr id="439" name="Google Shape;439;p14"/>
            <p:cNvSpPr/>
            <p:nvPr/>
          </p:nvSpPr>
          <p:spPr>
            <a:xfrm>
              <a:off x="274700" y="3020300"/>
              <a:ext cx="1850" cy="9150"/>
            </a:xfrm>
            <a:custGeom>
              <a:avLst/>
              <a:gdLst/>
              <a:ahLst/>
              <a:cxnLst/>
              <a:rect l="l" t="t" r="r" b="b"/>
              <a:pathLst>
                <a:path w="74" h="366" extrusionOk="0">
                  <a:moveTo>
                    <a:pt x="74" y="0"/>
                  </a:moveTo>
                  <a:cubicBezTo>
                    <a:pt x="25" y="122"/>
                    <a:pt x="0" y="244"/>
                    <a:pt x="0" y="366"/>
                  </a:cubicBezTo>
                  <a:cubicBezTo>
                    <a:pt x="49" y="244"/>
                    <a:pt x="74" y="122"/>
                    <a:pt x="74" y="0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277125" y="302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14"/>
            <p:cNvGrpSpPr/>
            <p:nvPr/>
          </p:nvGrpSpPr>
          <p:grpSpPr>
            <a:xfrm>
              <a:off x="238125" y="2760550"/>
              <a:ext cx="528650" cy="279275"/>
              <a:chOff x="238125" y="2760550"/>
              <a:chExt cx="528650" cy="279275"/>
            </a:xfrm>
          </p:grpSpPr>
          <p:sp>
            <p:nvSpPr>
              <p:cNvPr id="442" name="Google Shape;442;p14"/>
              <p:cNvSpPr/>
              <p:nvPr/>
            </p:nvSpPr>
            <p:spPr>
              <a:xfrm>
                <a:off x="238125" y="2760550"/>
                <a:ext cx="528650" cy="278050"/>
              </a:xfrm>
              <a:custGeom>
                <a:avLst/>
                <a:gdLst/>
                <a:ahLst/>
                <a:cxnLst/>
                <a:rect l="l" t="t" r="r" b="b"/>
                <a:pathLst>
                  <a:path w="21146" h="11122" extrusionOk="0">
                    <a:moveTo>
                      <a:pt x="11622" y="1778"/>
                    </a:moveTo>
                    <a:lnTo>
                      <a:pt x="11622" y="1778"/>
                    </a:lnTo>
                    <a:cubicBezTo>
                      <a:pt x="11627" y="1780"/>
                      <a:pt x="11631" y="1781"/>
                      <a:pt x="11634" y="1781"/>
                    </a:cubicBezTo>
                    <a:cubicBezTo>
                      <a:pt x="11630" y="1780"/>
                      <a:pt x="11626" y="1779"/>
                      <a:pt x="11622" y="1778"/>
                    </a:cubicBezTo>
                    <a:close/>
                    <a:moveTo>
                      <a:pt x="15975" y="3512"/>
                    </a:moveTo>
                    <a:cubicBezTo>
                      <a:pt x="15975" y="3515"/>
                      <a:pt x="15978" y="3517"/>
                      <a:pt x="15983" y="3518"/>
                    </a:cubicBezTo>
                    <a:lnTo>
                      <a:pt x="15983" y="3518"/>
                    </a:lnTo>
                    <a:cubicBezTo>
                      <a:pt x="15980" y="3516"/>
                      <a:pt x="15978" y="3514"/>
                      <a:pt x="15975" y="3512"/>
                    </a:cubicBezTo>
                    <a:close/>
                    <a:moveTo>
                      <a:pt x="1524" y="10118"/>
                    </a:moveTo>
                    <a:cubicBezTo>
                      <a:pt x="1528" y="10118"/>
                      <a:pt x="1532" y="10119"/>
                      <a:pt x="1537" y="10122"/>
                    </a:cubicBezTo>
                    <a:lnTo>
                      <a:pt x="1508" y="10266"/>
                    </a:lnTo>
                    <a:lnTo>
                      <a:pt x="1508" y="10266"/>
                    </a:lnTo>
                    <a:cubicBezTo>
                      <a:pt x="1519" y="10173"/>
                      <a:pt x="1503" y="10118"/>
                      <a:pt x="1524" y="10118"/>
                    </a:cubicBezTo>
                    <a:close/>
                    <a:moveTo>
                      <a:pt x="10756" y="0"/>
                    </a:moveTo>
                    <a:lnTo>
                      <a:pt x="10756" y="0"/>
                    </a:lnTo>
                    <a:cubicBezTo>
                      <a:pt x="10902" y="24"/>
                      <a:pt x="10853" y="49"/>
                      <a:pt x="10731" y="49"/>
                    </a:cubicBezTo>
                    <a:cubicBezTo>
                      <a:pt x="10549" y="24"/>
                      <a:pt x="10451" y="18"/>
                      <a:pt x="10399" y="18"/>
                    </a:cubicBezTo>
                    <a:cubicBezTo>
                      <a:pt x="10347" y="18"/>
                      <a:pt x="10341" y="24"/>
                      <a:pt x="10341" y="24"/>
                    </a:cubicBezTo>
                    <a:lnTo>
                      <a:pt x="9927" y="24"/>
                    </a:lnTo>
                    <a:cubicBezTo>
                      <a:pt x="9024" y="24"/>
                      <a:pt x="8146" y="171"/>
                      <a:pt x="7317" y="463"/>
                    </a:cubicBezTo>
                    <a:cubicBezTo>
                      <a:pt x="6512" y="756"/>
                      <a:pt x="5756" y="1146"/>
                      <a:pt x="5073" y="1634"/>
                    </a:cubicBezTo>
                    <a:cubicBezTo>
                      <a:pt x="4757" y="1926"/>
                      <a:pt x="4319" y="2243"/>
                      <a:pt x="4050" y="2535"/>
                    </a:cubicBezTo>
                    <a:lnTo>
                      <a:pt x="4050" y="2535"/>
                    </a:lnTo>
                    <a:cubicBezTo>
                      <a:pt x="3877" y="2706"/>
                      <a:pt x="3369" y="3198"/>
                      <a:pt x="2927" y="3756"/>
                    </a:cubicBezTo>
                    <a:cubicBezTo>
                      <a:pt x="2537" y="4195"/>
                      <a:pt x="2195" y="4658"/>
                      <a:pt x="1902" y="5171"/>
                    </a:cubicBezTo>
                    <a:lnTo>
                      <a:pt x="1951" y="5097"/>
                    </a:lnTo>
                    <a:lnTo>
                      <a:pt x="1951" y="5097"/>
                    </a:lnTo>
                    <a:cubicBezTo>
                      <a:pt x="1829" y="5317"/>
                      <a:pt x="1683" y="5536"/>
                      <a:pt x="1512" y="5707"/>
                    </a:cubicBezTo>
                    <a:cubicBezTo>
                      <a:pt x="1610" y="5707"/>
                      <a:pt x="1463" y="6049"/>
                      <a:pt x="1390" y="6171"/>
                    </a:cubicBezTo>
                    <a:cubicBezTo>
                      <a:pt x="1341" y="6268"/>
                      <a:pt x="1268" y="6439"/>
                      <a:pt x="1219" y="6634"/>
                    </a:cubicBezTo>
                    <a:cubicBezTo>
                      <a:pt x="1146" y="6805"/>
                      <a:pt x="1073" y="7024"/>
                      <a:pt x="1000" y="7171"/>
                    </a:cubicBezTo>
                    <a:lnTo>
                      <a:pt x="976" y="7146"/>
                    </a:lnTo>
                    <a:cubicBezTo>
                      <a:pt x="902" y="7439"/>
                      <a:pt x="683" y="7975"/>
                      <a:pt x="634" y="8171"/>
                    </a:cubicBezTo>
                    <a:cubicBezTo>
                      <a:pt x="390" y="8780"/>
                      <a:pt x="220" y="9390"/>
                      <a:pt x="146" y="10049"/>
                    </a:cubicBezTo>
                    <a:cubicBezTo>
                      <a:pt x="146" y="10049"/>
                      <a:pt x="98" y="10146"/>
                      <a:pt x="73" y="10244"/>
                    </a:cubicBezTo>
                    <a:lnTo>
                      <a:pt x="24" y="10390"/>
                    </a:lnTo>
                    <a:lnTo>
                      <a:pt x="0" y="10463"/>
                    </a:lnTo>
                    <a:lnTo>
                      <a:pt x="0" y="10536"/>
                    </a:lnTo>
                    <a:cubicBezTo>
                      <a:pt x="195" y="10658"/>
                      <a:pt x="390" y="10756"/>
                      <a:pt x="610" y="10805"/>
                    </a:cubicBezTo>
                    <a:cubicBezTo>
                      <a:pt x="691" y="10836"/>
                      <a:pt x="776" y="10851"/>
                      <a:pt x="859" y="10851"/>
                    </a:cubicBezTo>
                    <a:cubicBezTo>
                      <a:pt x="1102" y="10851"/>
                      <a:pt x="1336" y="10723"/>
                      <a:pt x="1463" y="10488"/>
                    </a:cubicBezTo>
                    <a:lnTo>
                      <a:pt x="1488" y="10512"/>
                    </a:lnTo>
                    <a:cubicBezTo>
                      <a:pt x="1488" y="10488"/>
                      <a:pt x="1488" y="10463"/>
                      <a:pt x="1488" y="10439"/>
                    </a:cubicBezTo>
                    <a:lnTo>
                      <a:pt x="1488" y="10366"/>
                    </a:lnTo>
                    <a:cubicBezTo>
                      <a:pt x="1491" y="10356"/>
                      <a:pt x="1493" y="10346"/>
                      <a:pt x="1495" y="10337"/>
                    </a:cubicBezTo>
                    <a:lnTo>
                      <a:pt x="1495" y="10337"/>
                    </a:lnTo>
                    <a:cubicBezTo>
                      <a:pt x="1509" y="10287"/>
                      <a:pt x="1518" y="10268"/>
                      <a:pt x="1524" y="10268"/>
                    </a:cubicBezTo>
                    <a:cubicBezTo>
                      <a:pt x="1537" y="10268"/>
                      <a:pt x="1537" y="10344"/>
                      <a:pt x="1537" y="10390"/>
                    </a:cubicBezTo>
                    <a:cubicBezTo>
                      <a:pt x="1561" y="10317"/>
                      <a:pt x="1561" y="10244"/>
                      <a:pt x="1585" y="10171"/>
                    </a:cubicBezTo>
                    <a:cubicBezTo>
                      <a:pt x="1585" y="10166"/>
                      <a:pt x="1584" y="10164"/>
                      <a:pt x="1583" y="10164"/>
                    </a:cubicBezTo>
                    <a:cubicBezTo>
                      <a:pt x="1577" y="10164"/>
                      <a:pt x="1561" y="10200"/>
                      <a:pt x="1561" y="10219"/>
                    </a:cubicBezTo>
                    <a:cubicBezTo>
                      <a:pt x="1537" y="10097"/>
                      <a:pt x="1561" y="10000"/>
                      <a:pt x="1585" y="9878"/>
                    </a:cubicBezTo>
                    <a:cubicBezTo>
                      <a:pt x="1634" y="9683"/>
                      <a:pt x="1634" y="9878"/>
                      <a:pt x="1683" y="9658"/>
                    </a:cubicBezTo>
                    <a:cubicBezTo>
                      <a:pt x="1976" y="8536"/>
                      <a:pt x="2415" y="7463"/>
                      <a:pt x="3000" y="6488"/>
                    </a:cubicBezTo>
                    <a:cubicBezTo>
                      <a:pt x="3024" y="6488"/>
                      <a:pt x="3000" y="6488"/>
                      <a:pt x="3000" y="6512"/>
                    </a:cubicBezTo>
                    <a:cubicBezTo>
                      <a:pt x="3073" y="6366"/>
                      <a:pt x="3146" y="6219"/>
                      <a:pt x="3244" y="6073"/>
                    </a:cubicBezTo>
                    <a:cubicBezTo>
                      <a:pt x="3317" y="5927"/>
                      <a:pt x="3415" y="5805"/>
                      <a:pt x="3488" y="5658"/>
                    </a:cubicBezTo>
                    <a:cubicBezTo>
                      <a:pt x="3512" y="5610"/>
                      <a:pt x="3561" y="5585"/>
                      <a:pt x="3610" y="5561"/>
                    </a:cubicBezTo>
                    <a:cubicBezTo>
                      <a:pt x="3585" y="5561"/>
                      <a:pt x="3658" y="5488"/>
                      <a:pt x="3732" y="5341"/>
                    </a:cubicBezTo>
                    <a:cubicBezTo>
                      <a:pt x="3829" y="5219"/>
                      <a:pt x="3951" y="5024"/>
                      <a:pt x="4097" y="4854"/>
                    </a:cubicBezTo>
                    <a:cubicBezTo>
                      <a:pt x="4244" y="4683"/>
                      <a:pt x="4390" y="4512"/>
                      <a:pt x="4512" y="4366"/>
                    </a:cubicBezTo>
                    <a:cubicBezTo>
                      <a:pt x="4610" y="4244"/>
                      <a:pt x="4707" y="4171"/>
                      <a:pt x="4707" y="4146"/>
                    </a:cubicBezTo>
                    <a:lnTo>
                      <a:pt x="4683" y="4098"/>
                    </a:lnTo>
                    <a:cubicBezTo>
                      <a:pt x="4927" y="3854"/>
                      <a:pt x="4805" y="4073"/>
                      <a:pt x="5000" y="3829"/>
                    </a:cubicBezTo>
                    <a:cubicBezTo>
                      <a:pt x="5049" y="3732"/>
                      <a:pt x="5122" y="3658"/>
                      <a:pt x="5219" y="3585"/>
                    </a:cubicBezTo>
                    <a:cubicBezTo>
                      <a:pt x="5317" y="3537"/>
                      <a:pt x="5390" y="3463"/>
                      <a:pt x="5463" y="3366"/>
                    </a:cubicBezTo>
                    <a:cubicBezTo>
                      <a:pt x="5463" y="3366"/>
                      <a:pt x="5553" y="3312"/>
                      <a:pt x="5578" y="3312"/>
                    </a:cubicBezTo>
                    <a:cubicBezTo>
                      <a:pt x="5583" y="3312"/>
                      <a:pt x="5585" y="3314"/>
                      <a:pt x="5585" y="3317"/>
                    </a:cubicBezTo>
                    <a:cubicBezTo>
                      <a:pt x="5585" y="3244"/>
                      <a:pt x="5707" y="3195"/>
                      <a:pt x="5780" y="3122"/>
                    </a:cubicBezTo>
                    <a:cubicBezTo>
                      <a:pt x="5780" y="3114"/>
                      <a:pt x="5775" y="3111"/>
                      <a:pt x="5767" y="3111"/>
                    </a:cubicBezTo>
                    <a:cubicBezTo>
                      <a:pt x="5751" y="3111"/>
                      <a:pt x="5723" y="3122"/>
                      <a:pt x="5707" y="3122"/>
                    </a:cubicBezTo>
                    <a:lnTo>
                      <a:pt x="5780" y="3049"/>
                    </a:lnTo>
                    <a:lnTo>
                      <a:pt x="5878" y="2976"/>
                    </a:lnTo>
                    <a:cubicBezTo>
                      <a:pt x="5905" y="2967"/>
                      <a:pt x="5925" y="2961"/>
                      <a:pt x="5937" y="2961"/>
                    </a:cubicBezTo>
                    <a:cubicBezTo>
                      <a:pt x="5959" y="2961"/>
                      <a:pt x="5958" y="2978"/>
                      <a:pt x="5927" y="3024"/>
                    </a:cubicBezTo>
                    <a:lnTo>
                      <a:pt x="6171" y="2829"/>
                    </a:lnTo>
                    <a:lnTo>
                      <a:pt x="6561" y="2585"/>
                    </a:lnTo>
                    <a:cubicBezTo>
                      <a:pt x="6902" y="2390"/>
                      <a:pt x="7268" y="2220"/>
                      <a:pt x="7634" y="2073"/>
                    </a:cubicBezTo>
                    <a:cubicBezTo>
                      <a:pt x="7975" y="1927"/>
                      <a:pt x="8341" y="1829"/>
                      <a:pt x="8732" y="1756"/>
                    </a:cubicBezTo>
                    <a:cubicBezTo>
                      <a:pt x="8878" y="1707"/>
                      <a:pt x="9024" y="1707"/>
                      <a:pt x="9171" y="1683"/>
                    </a:cubicBezTo>
                    <a:lnTo>
                      <a:pt x="9463" y="1659"/>
                    </a:lnTo>
                    <a:cubicBezTo>
                      <a:pt x="9390" y="1634"/>
                      <a:pt x="9219" y="1659"/>
                      <a:pt x="9146" y="1610"/>
                    </a:cubicBezTo>
                    <a:cubicBezTo>
                      <a:pt x="9219" y="1585"/>
                      <a:pt x="9274" y="1585"/>
                      <a:pt x="9320" y="1585"/>
                    </a:cubicBezTo>
                    <a:cubicBezTo>
                      <a:pt x="9366" y="1585"/>
                      <a:pt x="9402" y="1585"/>
                      <a:pt x="9439" y="1561"/>
                    </a:cubicBezTo>
                    <a:cubicBezTo>
                      <a:pt x="9488" y="1610"/>
                      <a:pt x="9561" y="1610"/>
                      <a:pt x="9658" y="1610"/>
                    </a:cubicBezTo>
                    <a:cubicBezTo>
                      <a:pt x="9732" y="1610"/>
                      <a:pt x="9829" y="1634"/>
                      <a:pt x="9902" y="1659"/>
                    </a:cubicBezTo>
                    <a:lnTo>
                      <a:pt x="9951" y="1610"/>
                    </a:lnTo>
                    <a:lnTo>
                      <a:pt x="10024" y="1659"/>
                    </a:lnTo>
                    <a:lnTo>
                      <a:pt x="10488" y="1659"/>
                    </a:lnTo>
                    <a:lnTo>
                      <a:pt x="10853" y="1707"/>
                    </a:lnTo>
                    <a:cubicBezTo>
                      <a:pt x="11117" y="1707"/>
                      <a:pt x="11381" y="1731"/>
                      <a:pt x="11622" y="1778"/>
                    </a:cubicBezTo>
                    <a:lnTo>
                      <a:pt x="11622" y="1778"/>
                    </a:lnTo>
                    <a:cubicBezTo>
                      <a:pt x="11593" y="1769"/>
                      <a:pt x="11549" y="1732"/>
                      <a:pt x="11634" y="1732"/>
                    </a:cubicBezTo>
                    <a:cubicBezTo>
                      <a:pt x="11634" y="1781"/>
                      <a:pt x="11902" y="1732"/>
                      <a:pt x="11951" y="1805"/>
                    </a:cubicBezTo>
                    <a:cubicBezTo>
                      <a:pt x="12016" y="1805"/>
                      <a:pt x="12168" y="1848"/>
                      <a:pt x="12233" y="1848"/>
                    </a:cubicBezTo>
                    <a:cubicBezTo>
                      <a:pt x="12265" y="1848"/>
                      <a:pt x="12276" y="1837"/>
                      <a:pt x="12244" y="1805"/>
                    </a:cubicBezTo>
                    <a:lnTo>
                      <a:pt x="12244" y="1805"/>
                    </a:lnTo>
                    <a:cubicBezTo>
                      <a:pt x="12292" y="1829"/>
                      <a:pt x="12366" y="1854"/>
                      <a:pt x="12414" y="1878"/>
                    </a:cubicBezTo>
                    <a:cubicBezTo>
                      <a:pt x="12463" y="1902"/>
                      <a:pt x="12488" y="1902"/>
                      <a:pt x="12414" y="1902"/>
                    </a:cubicBezTo>
                    <a:cubicBezTo>
                      <a:pt x="12488" y="1927"/>
                      <a:pt x="12561" y="1951"/>
                      <a:pt x="12658" y="1976"/>
                    </a:cubicBezTo>
                    <a:lnTo>
                      <a:pt x="12536" y="1927"/>
                    </a:lnTo>
                    <a:lnTo>
                      <a:pt x="12536" y="1927"/>
                    </a:lnTo>
                    <a:cubicBezTo>
                      <a:pt x="12683" y="1951"/>
                      <a:pt x="12805" y="2000"/>
                      <a:pt x="12902" y="2024"/>
                    </a:cubicBezTo>
                    <a:cubicBezTo>
                      <a:pt x="13024" y="2073"/>
                      <a:pt x="13122" y="2098"/>
                      <a:pt x="13219" y="2098"/>
                    </a:cubicBezTo>
                    <a:lnTo>
                      <a:pt x="13122" y="2049"/>
                    </a:lnTo>
                    <a:lnTo>
                      <a:pt x="13122" y="2049"/>
                    </a:lnTo>
                    <a:cubicBezTo>
                      <a:pt x="13292" y="2098"/>
                      <a:pt x="13439" y="2146"/>
                      <a:pt x="13488" y="2220"/>
                    </a:cubicBezTo>
                    <a:lnTo>
                      <a:pt x="13414" y="2195"/>
                    </a:lnTo>
                    <a:lnTo>
                      <a:pt x="13317" y="2195"/>
                    </a:lnTo>
                    <a:cubicBezTo>
                      <a:pt x="13463" y="2220"/>
                      <a:pt x="13561" y="2268"/>
                      <a:pt x="13683" y="2317"/>
                    </a:cubicBezTo>
                    <a:cubicBezTo>
                      <a:pt x="13805" y="2366"/>
                      <a:pt x="13902" y="2390"/>
                      <a:pt x="14024" y="2439"/>
                    </a:cubicBezTo>
                    <a:lnTo>
                      <a:pt x="13902" y="2415"/>
                    </a:lnTo>
                    <a:lnTo>
                      <a:pt x="13902" y="2415"/>
                    </a:lnTo>
                    <a:cubicBezTo>
                      <a:pt x="13975" y="2439"/>
                      <a:pt x="14146" y="2488"/>
                      <a:pt x="14341" y="2585"/>
                    </a:cubicBezTo>
                    <a:cubicBezTo>
                      <a:pt x="14439" y="2610"/>
                      <a:pt x="14561" y="2683"/>
                      <a:pt x="14658" y="2732"/>
                    </a:cubicBezTo>
                    <a:cubicBezTo>
                      <a:pt x="14780" y="2780"/>
                      <a:pt x="14878" y="2829"/>
                      <a:pt x="15000" y="2902"/>
                    </a:cubicBezTo>
                    <a:cubicBezTo>
                      <a:pt x="15219" y="3024"/>
                      <a:pt x="15439" y="3146"/>
                      <a:pt x="15634" y="3268"/>
                    </a:cubicBezTo>
                    <a:cubicBezTo>
                      <a:pt x="15805" y="3366"/>
                      <a:pt x="15926" y="3463"/>
                      <a:pt x="16024" y="3512"/>
                    </a:cubicBezTo>
                    <a:lnTo>
                      <a:pt x="15926" y="3390"/>
                    </a:lnTo>
                    <a:lnTo>
                      <a:pt x="16048" y="3439"/>
                    </a:lnTo>
                    <a:cubicBezTo>
                      <a:pt x="16094" y="3462"/>
                      <a:pt x="16118" y="3485"/>
                      <a:pt x="16161" y="3507"/>
                    </a:cubicBezTo>
                    <a:lnTo>
                      <a:pt x="16161" y="3507"/>
                    </a:lnTo>
                    <a:cubicBezTo>
                      <a:pt x="16155" y="3506"/>
                      <a:pt x="16147" y="3505"/>
                      <a:pt x="16138" y="3505"/>
                    </a:cubicBezTo>
                    <a:cubicBezTo>
                      <a:pt x="16097" y="3505"/>
                      <a:pt x="16029" y="3519"/>
                      <a:pt x="15995" y="3519"/>
                    </a:cubicBezTo>
                    <a:cubicBezTo>
                      <a:pt x="15990" y="3519"/>
                      <a:pt x="15986" y="3519"/>
                      <a:pt x="15983" y="3518"/>
                    </a:cubicBezTo>
                    <a:lnTo>
                      <a:pt x="15983" y="3518"/>
                    </a:lnTo>
                    <a:cubicBezTo>
                      <a:pt x="16516" y="3956"/>
                      <a:pt x="16977" y="4441"/>
                      <a:pt x="17390" y="4976"/>
                    </a:cubicBezTo>
                    <a:cubicBezTo>
                      <a:pt x="17804" y="5488"/>
                      <a:pt x="18170" y="6073"/>
                      <a:pt x="18439" y="6683"/>
                    </a:cubicBezTo>
                    <a:cubicBezTo>
                      <a:pt x="18471" y="6770"/>
                      <a:pt x="18470" y="6794"/>
                      <a:pt x="18456" y="6794"/>
                    </a:cubicBezTo>
                    <a:cubicBezTo>
                      <a:pt x="18440" y="6794"/>
                      <a:pt x="18403" y="6756"/>
                      <a:pt x="18390" y="6756"/>
                    </a:cubicBezTo>
                    <a:cubicBezTo>
                      <a:pt x="18512" y="6975"/>
                      <a:pt x="18487" y="6829"/>
                      <a:pt x="18561" y="7024"/>
                    </a:cubicBezTo>
                    <a:cubicBezTo>
                      <a:pt x="18568" y="7047"/>
                      <a:pt x="18569" y="7056"/>
                      <a:pt x="18565" y="7056"/>
                    </a:cubicBezTo>
                    <a:cubicBezTo>
                      <a:pt x="18556" y="7056"/>
                      <a:pt x="18528" y="7017"/>
                      <a:pt x="18512" y="7000"/>
                    </a:cubicBezTo>
                    <a:lnTo>
                      <a:pt x="18512" y="7000"/>
                    </a:lnTo>
                    <a:cubicBezTo>
                      <a:pt x="18561" y="7097"/>
                      <a:pt x="18585" y="7171"/>
                      <a:pt x="18609" y="7171"/>
                    </a:cubicBezTo>
                    <a:cubicBezTo>
                      <a:pt x="18561" y="7049"/>
                      <a:pt x="18634" y="7097"/>
                      <a:pt x="18658" y="7024"/>
                    </a:cubicBezTo>
                    <a:lnTo>
                      <a:pt x="18707" y="7171"/>
                    </a:lnTo>
                    <a:cubicBezTo>
                      <a:pt x="18731" y="7219"/>
                      <a:pt x="18756" y="7293"/>
                      <a:pt x="18756" y="7293"/>
                    </a:cubicBezTo>
                    <a:lnTo>
                      <a:pt x="18731" y="7293"/>
                    </a:lnTo>
                    <a:cubicBezTo>
                      <a:pt x="18829" y="7414"/>
                      <a:pt x="18902" y="7536"/>
                      <a:pt x="18951" y="7683"/>
                    </a:cubicBezTo>
                    <a:cubicBezTo>
                      <a:pt x="19122" y="8146"/>
                      <a:pt x="19243" y="8634"/>
                      <a:pt x="19365" y="9122"/>
                    </a:cubicBezTo>
                    <a:cubicBezTo>
                      <a:pt x="19341" y="9122"/>
                      <a:pt x="19317" y="9024"/>
                      <a:pt x="19268" y="8927"/>
                    </a:cubicBezTo>
                    <a:lnTo>
                      <a:pt x="19268" y="8927"/>
                    </a:lnTo>
                    <a:cubicBezTo>
                      <a:pt x="19292" y="9000"/>
                      <a:pt x="19317" y="9073"/>
                      <a:pt x="19317" y="9146"/>
                    </a:cubicBezTo>
                    <a:cubicBezTo>
                      <a:pt x="19317" y="9126"/>
                      <a:pt x="19319" y="9118"/>
                      <a:pt x="19322" y="9118"/>
                    </a:cubicBezTo>
                    <a:cubicBezTo>
                      <a:pt x="19336" y="9118"/>
                      <a:pt x="19374" y="9263"/>
                      <a:pt x="19386" y="9263"/>
                    </a:cubicBezTo>
                    <a:cubicBezTo>
                      <a:pt x="19388" y="9263"/>
                      <a:pt x="19390" y="9257"/>
                      <a:pt x="19390" y="9244"/>
                    </a:cubicBezTo>
                    <a:cubicBezTo>
                      <a:pt x="19536" y="9585"/>
                      <a:pt x="19536" y="10049"/>
                      <a:pt x="19658" y="10341"/>
                    </a:cubicBezTo>
                    <a:cubicBezTo>
                      <a:pt x="19683" y="10341"/>
                      <a:pt x="20024" y="10488"/>
                      <a:pt x="20390" y="10610"/>
                    </a:cubicBezTo>
                    <a:cubicBezTo>
                      <a:pt x="20715" y="10749"/>
                      <a:pt x="21039" y="10866"/>
                      <a:pt x="21112" y="10877"/>
                    </a:cubicBezTo>
                    <a:lnTo>
                      <a:pt x="21112" y="10877"/>
                    </a:lnTo>
                    <a:cubicBezTo>
                      <a:pt x="21109" y="10846"/>
                      <a:pt x="21104" y="10814"/>
                      <a:pt x="21097" y="10780"/>
                    </a:cubicBezTo>
                    <a:lnTo>
                      <a:pt x="21048" y="10780"/>
                    </a:lnTo>
                    <a:cubicBezTo>
                      <a:pt x="21000" y="10536"/>
                      <a:pt x="21073" y="10707"/>
                      <a:pt x="21048" y="10463"/>
                    </a:cubicBezTo>
                    <a:cubicBezTo>
                      <a:pt x="21097" y="10463"/>
                      <a:pt x="21122" y="10683"/>
                      <a:pt x="21146" y="10878"/>
                    </a:cubicBezTo>
                    <a:cubicBezTo>
                      <a:pt x="21146" y="10731"/>
                      <a:pt x="21146" y="10585"/>
                      <a:pt x="21097" y="10439"/>
                    </a:cubicBezTo>
                    <a:cubicBezTo>
                      <a:pt x="21097" y="10268"/>
                      <a:pt x="21146" y="10439"/>
                      <a:pt x="21122" y="10244"/>
                    </a:cubicBezTo>
                    <a:cubicBezTo>
                      <a:pt x="21073" y="10073"/>
                      <a:pt x="21048" y="9902"/>
                      <a:pt x="21048" y="9732"/>
                    </a:cubicBezTo>
                    <a:cubicBezTo>
                      <a:pt x="21000" y="9317"/>
                      <a:pt x="20853" y="9122"/>
                      <a:pt x="20804" y="8732"/>
                    </a:cubicBezTo>
                    <a:lnTo>
                      <a:pt x="20804" y="8732"/>
                    </a:lnTo>
                    <a:lnTo>
                      <a:pt x="20829" y="8780"/>
                    </a:lnTo>
                    <a:cubicBezTo>
                      <a:pt x="20829" y="8634"/>
                      <a:pt x="20731" y="8390"/>
                      <a:pt x="20682" y="8146"/>
                    </a:cubicBezTo>
                    <a:cubicBezTo>
                      <a:pt x="20682" y="8188"/>
                      <a:pt x="20682" y="8231"/>
                      <a:pt x="20673" y="8231"/>
                    </a:cubicBezTo>
                    <a:cubicBezTo>
                      <a:pt x="20666" y="8231"/>
                      <a:pt x="20654" y="8208"/>
                      <a:pt x="20634" y="8146"/>
                    </a:cubicBezTo>
                    <a:cubicBezTo>
                      <a:pt x="20585" y="7878"/>
                      <a:pt x="20512" y="7707"/>
                      <a:pt x="20463" y="7488"/>
                    </a:cubicBezTo>
                    <a:lnTo>
                      <a:pt x="20414" y="7414"/>
                    </a:lnTo>
                    <a:cubicBezTo>
                      <a:pt x="20390" y="7366"/>
                      <a:pt x="20365" y="7317"/>
                      <a:pt x="20365" y="7317"/>
                    </a:cubicBezTo>
                    <a:cubicBezTo>
                      <a:pt x="20048" y="6390"/>
                      <a:pt x="19609" y="5512"/>
                      <a:pt x="19073" y="4707"/>
                    </a:cubicBezTo>
                    <a:cubicBezTo>
                      <a:pt x="18756" y="4219"/>
                      <a:pt x="18390" y="3756"/>
                      <a:pt x="18000" y="3341"/>
                    </a:cubicBezTo>
                    <a:cubicBezTo>
                      <a:pt x="17707" y="3024"/>
                      <a:pt x="17414" y="2756"/>
                      <a:pt x="17122" y="2512"/>
                    </a:cubicBezTo>
                    <a:lnTo>
                      <a:pt x="17146" y="2512"/>
                    </a:lnTo>
                    <a:cubicBezTo>
                      <a:pt x="16780" y="2220"/>
                      <a:pt x="16414" y="1951"/>
                      <a:pt x="16024" y="1707"/>
                    </a:cubicBezTo>
                    <a:cubicBezTo>
                      <a:pt x="15536" y="1390"/>
                      <a:pt x="15048" y="1146"/>
                      <a:pt x="14512" y="927"/>
                    </a:cubicBezTo>
                    <a:cubicBezTo>
                      <a:pt x="13561" y="512"/>
                      <a:pt x="12561" y="268"/>
                      <a:pt x="11561" y="146"/>
                    </a:cubicBezTo>
                    <a:cubicBezTo>
                      <a:pt x="11292" y="73"/>
                      <a:pt x="11024" y="24"/>
                      <a:pt x="10756" y="0"/>
                    </a:cubicBezTo>
                    <a:close/>
                    <a:moveTo>
                      <a:pt x="21112" y="10877"/>
                    </a:moveTo>
                    <a:cubicBezTo>
                      <a:pt x="21122" y="10958"/>
                      <a:pt x="21122" y="11034"/>
                      <a:pt x="21122" y="11122"/>
                    </a:cubicBezTo>
                    <a:cubicBezTo>
                      <a:pt x="21122" y="11049"/>
                      <a:pt x="21122" y="10951"/>
                      <a:pt x="21122" y="10878"/>
                    </a:cubicBezTo>
                    <a:cubicBezTo>
                      <a:pt x="21119" y="10878"/>
                      <a:pt x="21116" y="10878"/>
                      <a:pt x="21112" y="10877"/>
                    </a:cubicBezTo>
                    <a:close/>
                  </a:path>
                </a:pathLst>
              </a:custGeom>
              <a:solidFill>
                <a:srgbClr val="014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4"/>
              <p:cNvSpPr/>
              <p:nvPr/>
            </p:nvSpPr>
            <p:spPr>
              <a:xfrm>
                <a:off x="338100" y="3028825"/>
                <a:ext cx="24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269" extrusionOk="0">
                    <a:moveTo>
                      <a:pt x="98" y="0"/>
                    </a:moveTo>
                    <a:cubicBezTo>
                      <a:pt x="50" y="74"/>
                      <a:pt x="1" y="171"/>
                      <a:pt x="1" y="269"/>
                    </a:cubicBezTo>
                    <a:cubicBezTo>
                      <a:pt x="50" y="196"/>
                      <a:pt x="74" y="98"/>
                      <a:pt x="98" y="0"/>
                    </a:cubicBezTo>
                    <a:close/>
                  </a:path>
                </a:pathLst>
              </a:custGeom>
              <a:solidFill>
                <a:srgbClr val="014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4"/>
              <p:cNvSpPr/>
              <p:nvPr/>
            </p:nvSpPr>
            <p:spPr>
              <a:xfrm>
                <a:off x="340550" y="302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4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4"/>
              <p:cNvSpPr/>
              <p:nvPr/>
            </p:nvSpPr>
            <p:spPr>
              <a:xfrm>
                <a:off x="302750" y="2832500"/>
                <a:ext cx="398800" cy="207325"/>
              </a:xfrm>
              <a:custGeom>
                <a:avLst/>
                <a:gdLst/>
                <a:ahLst/>
                <a:cxnLst/>
                <a:rect l="l" t="t" r="r" b="b"/>
                <a:pathLst>
                  <a:path w="15952" h="8293" extrusionOk="0">
                    <a:moveTo>
                      <a:pt x="8594" y="1702"/>
                    </a:moveTo>
                    <a:cubicBezTo>
                      <a:pt x="8599" y="1705"/>
                      <a:pt x="8605" y="1707"/>
                      <a:pt x="8610" y="1707"/>
                    </a:cubicBezTo>
                    <a:cubicBezTo>
                      <a:pt x="8604" y="1705"/>
                      <a:pt x="8599" y="1704"/>
                      <a:pt x="8594" y="1702"/>
                    </a:cubicBezTo>
                    <a:close/>
                    <a:moveTo>
                      <a:pt x="4624" y="2600"/>
                    </a:moveTo>
                    <a:cubicBezTo>
                      <a:pt x="4619" y="2604"/>
                      <a:pt x="4614" y="2607"/>
                      <a:pt x="4610" y="2610"/>
                    </a:cubicBezTo>
                    <a:cubicBezTo>
                      <a:pt x="4616" y="2607"/>
                      <a:pt x="4621" y="2603"/>
                      <a:pt x="4624" y="2600"/>
                    </a:cubicBezTo>
                    <a:close/>
                    <a:moveTo>
                      <a:pt x="11683" y="2951"/>
                    </a:moveTo>
                    <a:cubicBezTo>
                      <a:pt x="11683" y="2954"/>
                      <a:pt x="11685" y="2956"/>
                      <a:pt x="11690" y="2956"/>
                    </a:cubicBezTo>
                    <a:lnTo>
                      <a:pt x="11690" y="2956"/>
                    </a:lnTo>
                    <a:cubicBezTo>
                      <a:pt x="11687" y="2954"/>
                      <a:pt x="11685" y="2953"/>
                      <a:pt x="11683" y="2951"/>
                    </a:cubicBezTo>
                    <a:close/>
                    <a:moveTo>
                      <a:pt x="1415" y="3829"/>
                    </a:moveTo>
                    <a:lnTo>
                      <a:pt x="1391" y="3878"/>
                    </a:lnTo>
                    <a:lnTo>
                      <a:pt x="1391" y="3878"/>
                    </a:lnTo>
                    <a:cubicBezTo>
                      <a:pt x="1398" y="3862"/>
                      <a:pt x="1406" y="3847"/>
                      <a:pt x="1414" y="3831"/>
                    </a:cubicBezTo>
                    <a:lnTo>
                      <a:pt x="1414" y="3831"/>
                    </a:lnTo>
                    <a:cubicBezTo>
                      <a:pt x="1414" y="3830"/>
                      <a:pt x="1415" y="3830"/>
                      <a:pt x="1415" y="3829"/>
                    </a:cubicBezTo>
                    <a:close/>
                    <a:moveTo>
                      <a:pt x="2596" y="5025"/>
                    </a:moveTo>
                    <a:cubicBezTo>
                      <a:pt x="2595" y="5026"/>
                      <a:pt x="2595" y="5027"/>
                      <a:pt x="2594" y="5028"/>
                    </a:cubicBezTo>
                    <a:lnTo>
                      <a:pt x="2594" y="5028"/>
                    </a:lnTo>
                    <a:cubicBezTo>
                      <a:pt x="2596" y="5026"/>
                      <a:pt x="2597" y="5025"/>
                      <a:pt x="2596" y="5025"/>
                    </a:cubicBezTo>
                    <a:close/>
                    <a:moveTo>
                      <a:pt x="2594" y="5028"/>
                    </a:moveTo>
                    <a:cubicBezTo>
                      <a:pt x="2591" y="5031"/>
                      <a:pt x="2586" y="5037"/>
                      <a:pt x="2586" y="5049"/>
                    </a:cubicBezTo>
                    <a:cubicBezTo>
                      <a:pt x="2588" y="5042"/>
                      <a:pt x="2591" y="5035"/>
                      <a:pt x="2594" y="5028"/>
                    </a:cubicBezTo>
                    <a:close/>
                    <a:moveTo>
                      <a:pt x="1505" y="7629"/>
                    </a:moveTo>
                    <a:cubicBezTo>
                      <a:pt x="1507" y="7629"/>
                      <a:pt x="1509" y="7631"/>
                      <a:pt x="1512" y="7634"/>
                    </a:cubicBezTo>
                    <a:lnTo>
                      <a:pt x="1499" y="7728"/>
                    </a:lnTo>
                    <a:lnTo>
                      <a:pt x="1499" y="7728"/>
                    </a:lnTo>
                    <a:cubicBezTo>
                      <a:pt x="1502" y="7664"/>
                      <a:pt x="1497" y="7629"/>
                      <a:pt x="1505" y="7629"/>
                    </a:cubicBezTo>
                    <a:close/>
                    <a:moveTo>
                      <a:pt x="8000" y="0"/>
                    </a:moveTo>
                    <a:cubicBezTo>
                      <a:pt x="8098" y="0"/>
                      <a:pt x="8049" y="24"/>
                      <a:pt x="7976" y="24"/>
                    </a:cubicBezTo>
                    <a:cubicBezTo>
                      <a:pt x="7878" y="16"/>
                      <a:pt x="7813" y="14"/>
                      <a:pt x="7770" y="14"/>
                    </a:cubicBezTo>
                    <a:cubicBezTo>
                      <a:pt x="7683" y="14"/>
                      <a:pt x="7683" y="24"/>
                      <a:pt x="7683" y="24"/>
                    </a:cubicBezTo>
                    <a:cubicBezTo>
                      <a:pt x="7683" y="24"/>
                      <a:pt x="7659" y="49"/>
                      <a:pt x="7366" y="73"/>
                    </a:cubicBezTo>
                    <a:cubicBezTo>
                      <a:pt x="7195" y="73"/>
                      <a:pt x="6927" y="98"/>
                      <a:pt x="6586" y="146"/>
                    </a:cubicBezTo>
                    <a:cubicBezTo>
                      <a:pt x="6415" y="171"/>
                      <a:pt x="6220" y="220"/>
                      <a:pt x="6025" y="244"/>
                    </a:cubicBezTo>
                    <a:lnTo>
                      <a:pt x="5439" y="415"/>
                    </a:lnTo>
                    <a:lnTo>
                      <a:pt x="4903" y="634"/>
                    </a:lnTo>
                    <a:cubicBezTo>
                      <a:pt x="4708" y="707"/>
                      <a:pt x="4561" y="780"/>
                      <a:pt x="4415" y="854"/>
                    </a:cubicBezTo>
                    <a:cubicBezTo>
                      <a:pt x="4269" y="927"/>
                      <a:pt x="4147" y="1000"/>
                      <a:pt x="4025" y="1073"/>
                    </a:cubicBezTo>
                    <a:lnTo>
                      <a:pt x="3756" y="1244"/>
                    </a:lnTo>
                    <a:cubicBezTo>
                      <a:pt x="3515" y="1485"/>
                      <a:pt x="3178" y="1679"/>
                      <a:pt x="2982" y="1920"/>
                    </a:cubicBezTo>
                    <a:lnTo>
                      <a:pt x="2982" y="1920"/>
                    </a:lnTo>
                    <a:cubicBezTo>
                      <a:pt x="2672" y="2207"/>
                      <a:pt x="2385" y="2494"/>
                      <a:pt x="2122" y="2805"/>
                    </a:cubicBezTo>
                    <a:cubicBezTo>
                      <a:pt x="2049" y="2927"/>
                      <a:pt x="1951" y="3024"/>
                      <a:pt x="1878" y="3122"/>
                    </a:cubicBezTo>
                    <a:cubicBezTo>
                      <a:pt x="1781" y="3244"/>
                      <a:pt x="1708" y="3341"/>
                      <a:pt x="1659" y="3439"/>
                    </a:cubicBezTo>
                    <a:cubicBezTo>
                      <a:pt x="1550" y="3570"/>
                      <a:pt x="1480" y="3700"/>
                      <a:pt x="1414" y="3831"/>
                    </a:cubicBezTo>
                    <a:lnTo>
                      <a:pt x="1414" y="3831"/>
                    </a:lnTo>
                    <a:cubicBezTo>
                      <a:pt x="1268" y="4146"/>
                      <a:pt x="1244" y="4073"/>
                      <a:pt x="1098" y="4293"/>
                    </a:cubicBezTo>
                    <a:cubicBezTo>
                      <a:pt x="1171" y="4293"/>
                      <a:pt x="1073" y="4561"/>
                      <a:pt x="1049" y="4658"/>
                    </a:cubicBezTo>
                    <a:cubicBezTo>
                      <a:pt x="976" y="4805"/>
                      <a:pt x="878" y="5146"/>
                      <a:pt x="781" y="5390"/>
                    </a:cubicBezTo>
                    <a:lnTo>
                      <a:pt x="756" y="5390"/>
                    </a:lnTo>
                    <a:cubicBezTo>
                      <a:pt x="708" y="5585"/>
                      <a:pt x="561" y="6000"/>
                      <a:pt x="512" y="6122"/>
                    </a:cubicBezTo>
                    <a:cubicBezTo>
                      <a:pt x="464" y="6268"/>
                      <a:pt x="366" y="6512"/>
                      <a:pt x="293" y="6732"/>
                    </a:cubicBezTo>
                    <a:cubicBezTo>
                      <a:pt x="220" y="6975"/>
                      <a:pt x="171" y="7219"/>
                      <a:pt x="147" y="7463"/>
                    </a:cubicBezTo>
                    <a:lnTo>
                      <a:pt x="0" y="7780"/>
                    </a:lnTo>
                    <a:lnTo>
                      <a:pt x="0" y="7829"/>
                    </a:lnTo>
                    <a:cubicBezTo>
                      <a:pt x="171" y="7951"/>
                      <a:pt x="366" y="8024"/>
                      <a:pt x="586" y="8073"/>
                    </a:cubicBezTo>
                    <a:cubicBezTo>
                      <a:pt x="706" y="8113"/>
                      <a:pt x="843" y="8141"/>
                      <a:pt x="975" y="8141"/>
                    </a:cubicBezTo>
                    <a:cubicBezTo>
                      <a:pt x="1163" y="8141"/>
                      <a:pt x="1339" y="8084"/>
                      <a:pt x="1439" y="7927"/>
                    </a:cubicBezTo>
                    <a:lnTo>
                      <a:pt x="1464" y="7927"/>
                    </a:lnTo>
                    <a:lnTo>
                      <a:pt x="1488" y="7829"/>
                    </a:lnTo>
                    <a:cubicBezTo>
                      <a:pt x="1492" y="7808"/>
                      <a:pt x="1494" y="7788"/>
                      <a:pt x="1496" y="7770"/>
                    </a:cubicBezTo>
                    <a:lnTo>
                      <a:pt x="1496" y="7770"/>
                    </a:lnTo>
                    <a:cubicBezTo>
                      <a:pt x="1500" y="7753"/>
                      <a:pt x="1504" y="7746"/>
                      <a:pt x="1507" y="7746"/>
                    </a:cubicBezTo>
                    <a:cubicBezTo>
                      <a:pt x="1516" y="7746"/>
                      <a:pt x="1521" y="7798"/>
                      <a:pt x="1537" y="7829"/>
                    </a:cubicBezTo>
                    <a:cubicBezTo>
                      <a:pt x="1537" y="7780"/>
                      <a:pt x="1561" y="7732"/>
                      <a:pt x="1586" y="7683"/>
                    </a:cubicBezTo>
                    <a:cubicBezTo>
                      <a:pt x="1586" y="7678"/>
                      <a:pt x="1585" y="7676"/>
                      <a:pt x="1583" y="7676"/>
                    </a:cubicBezTo>
                    <a:cubicBezTo>
                      <a:pt x="1576" y="7676"/>
                      <a:pt x="1557" y="7712"/>
                      <a:pt x="1537" y="7732"/>
                    </a:cubicBezTo>
                    <a:cubicBezTo>
                      <a:pt x="1537" y="7634"/>
                      <a:pt x="1537" y="7536"/>
                      <a:pt x="1561" y="7463"/>
                    </a:cubicBezTo>
                    <a:cubicBezTo>
                      <a:pt x="1610" y="7341"/>
                      <a:pt x="1634" y="7463"/>
                      <a:pt x="1659" y="7317"/>
                    </a:cubicBezTo>
                    <a:cubicBezTo>
                      <a:pt x="1878" y="6512"/>
                      <a:pt x="2195" y="5756"/>
                      <a:pt x="2586" y="5024"/>
                    </a:cubicBezTo>
                    <a:cubicBezTo>
                      <a:pt x="2591" y="5024"/>
                      <a:pt x="2594" y="5024"/>
                      <a:pt x="2596" y="5025"/>
                    </a:cubicBezTo>
                    <a:lnTo>
                      <a:pt x="2596" y="5025"/>
                    </a:lnTo>
                    <a:cubicBezTo>
                      <a:pt x="2644" y="4914"/>
                      <a:pt x="2711" y="4824"/>
                      <a:pt x="2756" y="4756"/>
                    </a:cubicBezTo>
                    <a:cubicBezTo>
                      <a:pt x="2805" y="4658"/>
                      <a:pt x="2854" y="4536"/>
                      <a:pt x="2927" y="4439"/>
                    </a:cubicBezTo>
                    <a:cubicBezTo>
                      <a:pt x="2951" y="4415"/>
                      <a:pt x="2976" y="4390"/>
                      <a:pt x="3025" y="4390"/>
                    </a:cubicBezTo>
                    <a:cubicBezTo>
                      <a:pt x="3025" y="4341"/>
                      <a:pt x="3073" y="4268"/>
                      <a:pt x="3098" y="4219"/>
                    </a:cubicBezTo>
                    <a:lnTo>
                      <a:pt x="3220" y="4073"/>
                    </a:lnTo>
                    <a:cubicBezTo>
                      <a:pt x="3244" y="4000"/>
                      <a:pt x="3293" y="3951"/>
                      <a:pt x="3342" y="3878"/>
                    </a:cubicBezTo>
                    <a:cubicBezTo>
                      <a:pt x="3439" y="3756"/>
                      <a:pt x="3537" y="3658"/>
                      <a:pt x="3634" y="3537"/>
                    </a:cubicBezTo>
                    <a:cubicBezTo>
                      <a:pt x="3683" y="3463"/>
                      <a:pt x="3756" y="3415"/>
                      <a:pt x="3756" y="3390"/>
                    </a:cubicBezTo>
                    <a:lnTo>
                      <a:pt x="3732" y="3341"/>
                    </a:lnTo>
                    <a:cubicBezTo>
                      <a:pt x="3805" y="3256"/>
                      <a:pt x="3823" y="3256"/>
                      <a:pt x="3845" y="3256"/>
                    </a:cubicBezTo>
                    <a:cubicBezTo>
                      <a:pt x="3866" y="3256"/>
                      <a:pt x="3890" y="3256"/>
                      <a:pt x="3976" y="3171"/>
                    </a:cubicBezTo>
                    <a:cubicBezTo>
                      <a:pt x="3976" y="3049"/>
                      <a:pt x="4244" y="2927"/>
                      <a:pt x="4269" y="2854"/>
                    </a:cubicBezTo>
                    <a:cubicBezTo>
                      <a:pt x="4269" y="2854"/>
                      <a:pt x="4331" y="2822"/>
                      <a:pt x="4356" y="2822"/>
                    </a:cubicBezTo>
                    <a:cubicBezTo>
                      <a:pt x="4362" y="2822"/>
                      <a:pt x="4366" y="2824"/>
                      <a:pt x="4366" y="2829"/>
                    </a:cubicBezTo>
                    <a:cubicBezTo>
                      <a:pt x="4366" y="2756"/>
                      <a:pt x="4464" y="2732"/>
                      <a:pt x="4488" y="2683"/>
                    </a:cubicBezTo>
                    <a:cubicBezTo>
                      <a:pt x="4504" y="2667"/>
                      <a:pt x="4507" y="2661"/>
                      <a:pt x="4503" y="2661"/>
                    </a:cubicBezTo>
                    <a:cubicBezTo>
                      <a:pt x="4496" y="2661"/>
                      <a:pt x="4464" y="2683"/>
                      <a:pt x="4464" y="2683"/>
                    </a:cubicBezTo>
                    <a:lnTo>
                      <a:pt x="4561" y="2585"/>
                    </a:lnTo>
                    <a:cubicBezTo>
                      <a:pt x="4575" y="2578"/>
                      <a:pt x="4590" y="2575"/>
                      <a:pt x="4602" y="2575"/>
                    </a:cubicBezTo>
                    <a:cubicBezTo>
                      <a:pt x="4625" y="2575"/>
                      <a:pt x="4639" y="2587"/>
                      <a:pt x="4624" y="2600"/>
                    </a:cubicBezTo>
                    <a:lnTo>
                      <a:pt x="4624" y="2600"/>
                    </a:lnTo>
                    <a:cubicBezTo>
                      <a:pt x="4704" y="2549"/>
                      <a:pt x="4866" y="2456"/>
                      <a:pt x="5049" y="2341"/>
                    </a:cubicBezTo>
                    <a:cubicBezTo>
                      <a:pt x="5293" y="2219"/>
                      <a:pt x="5537" y="2098"/>
                      <a:pt x="5805" y="2000"/>
                    </a:cubicBezTo>
                    <a:cubicBezTo>
                      <a:pt x="5878" y="1976"/>
                      <a:pt x="5927" y="1951"/>
                      <a:pt x="6000" y="1927"/>
                    </a:cubicBezTo>
                    <a:lnTo>
                      <a:pt x="6195" y="1878"/>
                    </a:lnTo>
                    <a:cubicBezTo>
                      <a:pt x="6317" y="1829"/>
                      <a:pt x="6464" y="1805"/>
                      <a:pt x="6586" y="1780"/>
                    </a:cubicBezTo>
                    <a:lnTo>
                      <a:pt x="6756" y="1756"/>
                    </a:lnTo>
                    <a:lnTo>
                      <a:pt x="6903" y="1732"/>
                    </a:lnTo>
                    <a:cubicBezTo>
                      <a:pt x="7000" y="1732"/>
                      <a:pt x="7073" y="1707"/>
                      <a:pt x="7122" y="1707"/>
                    </a:cubicBezTo>
                    <a:cubicBezTo>
                      <a:pt x="7098" y="1683"/>
                      <a:pt x="7049" y="1683"/>
                      <a:pt x="7000" y="1683"/>
                    </a:cubicBezTo>
                    <a:cubicBezTo>
                      <a:pt x="6951" y="1683"/>
                      <a:pt x="6903" y="1683"/>
                      <a:pt x="6878" y="1659"/>
                    </a:cubicBezTo>
                    <a:cubicBezTo>
                      <a:pt x="6939" y="1634"/>
                      <a:pt x="6982" y="1634"/>
                      <a:pt x="7015" y="1634"/>
                    </a:cubicBezTo>
                    <a:cubicBezTo>
                      <a:pt x="7049" y="1634"/>
                      <a:pt x="7073" y="1634"/>
                      <a:pt x="7098" y="1610"/>
                    </a:cubicBezTo>
                    <a:cubicBezTo>
                      <a:pt x="7122" y="1646"/>
                      <a:pt x="7183" y="1646"/>
                      <a:pt x="7250" y="1646"/>
                    </a:cubicBezTo>
                    <a:cubicBezTo>
                      <a:pt x="7317" y="1646"/>
                      <a:pt x="7390" y="1646"/>
                      <a:pt x="7439" y="1683"/>
                    </a:cubicBezTo>
                    <a:lnTo>
                      <a:pt x="7464" y="1659"/>
                    </a:lnTo>
                    <a:lnTo>
                      <a:pt x="7537" y="1683"/>
                    </a:lnTo>
                    <a:cubicBezTo>
                      <a:pt x="7634" y="1659"/>
                      <a:pt x="7732" y="1659"/>
                      <a:pt x="7829" y="1659"/>
                    </a:cubicBezTo>
                    <a:cubicBezTo>
                      <a:pt x="7903" y="1659"/>
                      <a:pt x="8000" y="1683"/>
                      <a:pt x="8098" y="1683"/>
                    </a:cubicBezTo>
                    <a:lnTo>
                      <a:pt x="8390" y="1683"/>
                    </a:lnTo>
                    <a:cubicBezTo>
                      <a:pt x="8458" y="1683"/>
                      <a:pt x="8526" y="1683"/>
                      <a:pt x="8594" y="1702"/>
                    </a:cubicBezTo>
                    <a:lnTo>
                      <a:pt x="8594" y="1702"/>
                    </a:lnTo>
                    <a:cubicBezTo>
                      <a:pt x="8571" y="1690"/>
                      <a:pt x="8551" y="1659"/>
                      <a:pt x="8610" y="1659"/>
                    </a:cubicBezTo>
                    <a:cubicBezTo>
                      <a:pt x="8610" y="1683"/>
                      <a:pt x="8659" y="1683"/>
                      <a:pt x="8707" y="1683"/>
                    </a:cubicBezTo>
                    <a:cubicBezTo>
                      <a:pt x="8756" y="1683"/>
                      <a:pt x="8805" y="1683"/>
                      <a:pt x="8829" y="1707"/>
                    </a:cubicBezTo>
                    <a:cubicBezTo>
                      <a:pt x="8878" y="1707"/>
                      <a:pt x="8981" y="1740"/>
                      <a:pt x="9030" y="1740"/>
                    </a:cubicBezTo>
                    <a:cubicBezTo>
                      <a:pt x="9053" y="1740"/>
                      <a:pt x="9064" y="1733"/>
                      <a:pt x="9052" y="1712"/>
                    </a:cubicBezTo>
                    <a:lnTo>
                      <a:pt x="9052" y="1712"/>
                    </a:lnTo>
                    <a:cubicBezTo>
                      <a:pt x="9086" y="1759"/>
                      <a:pt x="9264" y="1805"/>
                      <a:pt x="9146" y="1805"/>
                    </a:cubicBezTo>
                    <a:cubicBezTo>
                      <a:pt x="9195" y="1829"/>
                      <a:pt x="9244" y="1854"/>
                      <a:pt x="9317" y="1854"/>
                    </a:cubicBezTo>
                    <a:lnTo>
                      <a:pt x="9244" y="1805"/>
                    </a:lnTo>
                    <a:lnTo>
                      <a:pt x="9244" y="1805"/>
                    </a:lnTo>
                    <a:cubicBezTo>
                      <a:pt x="9439" y="1854"/>
                      <a:pt x="9537" y="1951"/>
                      <a:pt x="9707" y="1951"/>
                    </a:cubicBezTo>
                    <a:lnTo>
                      <a:pt x="9634" y="1902"/>
                    </a:lnTo>
                    <a:lnTo>
                      <a:pt x="9634" y="1902"/>
                    </a:lnTo>
                    <a:cubicBezTo>
                      <a:pt x="9756" y="1927"/>
                      <a:pt x="9854" y="1976"/>
                      <a:pt x="9903" y="2049"/>
                    </a:cubicBezTo>
                    <a:lnTo>
                      <a:pt x="9756" y="2024"/>
                    </a:lnTo>
                    <a:lnTo>
                      <a:pt x="9756" y="2024"/>
                    </a:lnTo>
                    <a:lnTo>
                      <a:pt x="10024" y="2122"/>
                    </a:lnTo>
                    <a:cubicBezTo>
                      <a:pt x="10098" y="2146"/>
                      <a:pt x="10171" y="2171"/>
                      <a:pt x="10268" y="2195"/>
                    </a:cubicBezTo>
                    <a:lnTo>
                      <a:pt x="10195" y="2171"/>
                    </a:lnTo>
                    <a:lnTo>
                      <a:pt x="10195" y="2171"/>
                    </a:lnTo>
                    <a:cubicBezTo>
                      <a:pt x="10488" y="2244"/>
                      <a:pt x="10732" y="2366"/>
                      <a:pt x="11000" y="2488"/>
                    </a:cubicBezTo>
                    <a:cubicBezTo>
                      <a:pt x="11317" y="2683"/>
                      <a:pt x="11634" y="2878"/>
                      <a:pt x="11732" y="2927"/>
                    </a:cubicBezTo>
                    <a:lnTo>
                      <a:pt x="11683" y="2829"/>
                    </a:lnTo>
                    <a:lnTo>
                      <a:pt x="11854" y="2902"/>
                    </a:lnTo>
                    <a:cubicBezTo>
                      <a:pt x="11833" y="2902"/>
                      <a:pt x="11722" y="2956"/>
                      <a:pt x="11691" y="2956"/>
                    </a:cubicBezTo>
                    <a:cubicBezTo>
                      <a:pt x="11691" y="2956"/>
                      <a:pt x="11690" y="2956"/>
                      <a:pt x="11690" y="2956"/>
                    </a:cubicBezTo>
                    <a:lnTo>
                      <a:pt x="11690" y="2956"/>
                    </a:lnTo>
                    <a:cubicBezTo>
                      <a:pt x="12077" y="3248"/>
                      <a:pt x="12416" y="3587"/>
                      <a:pt x="12732" y="3951"/>
                    </a:cubicBezTo>
                    <a:cubicBezTo>
                      <a:pt x="13049" y="4341"/>
                      <a:pt x="13317" y="4756"/>
                      <a:pt x="13537" y="5171"/>
                    </a:cubicBezTo>
                    <a:cubicBezTo>
                      <a:pt x="13561" y="5244"/>
                      <a:pt x="13549" y="5262"/>
                      <a:pt x="13531" y="5262"/>
                    </a:cubicBezTo>
                    <a:cubicBezTo>
                      <a:pt x="13512" y="5262"/>
                      <a:pt x="13488" y="5244"/>
                      <a:pt x="13488" y="5244"/>
                    </a:cubicBezTo>
                    <a:lnTo>
                      <a:pt x="13488" y="5244"/>
                    </a:lnTo>
                    <a:cubicBezTo>
                      <a:pt x="13561" y="5390"/>
                      <a:pt x="13561" y="5293"/>
                      <a:pt x="13610" y="5439"/>
                    </a:cubicBezTo>
                    <a:cubicBezTo>
                      <a:pt x="13610" y="5447"/>
                      <a:pt x="13607" y="5450"/>
                      <a:pt x="13603" y="5450"/>
                    </a:cubicBezTo>
                    <a:cubicBezTo>
                      <a:pt x="13594" y="5450"/>
                      <a:pt x="13577" y="5439"/>
                      <a:pt x="13561" y="5439"/>
                    </a:cubicBezTo>
                    <a:cubicBezTo>
                      <a:pt x="13610" y="5488"/>
                      <a:pt x="13610" y="5561"/>
                      <a:pt x="13634" y="5561"/>
                    </a:cubicBezTo>
                    <a:cubicBezTo>
                      <a:pt x="13610" y="5463"/>
                      <a:pt x="13683" y="5488"/>
                      <a:pt x="13707" y="5439"/>
                    </a:cubicBezTo>
                    <a:lnTo>
                      <a:pt x="13732" y="5512"/>
                    </a:lnTo>
                    <a:cubicBezTo>
                      <a:pt x="13756" y="5561"/>
                      <a:pt x="13781" y="5610"/>
                      <a:pt x="13781" y="5610"/>
                    </a:cubicBezTo>
                    <a:lnTo>
                      <a:pt x="13732" y="5610"/>
                    </a:lnTo>
                    <a:cubicBezTo>
                      <a:pt x="13756" y="5658"/>
                      <a:pt x="13878" y="5683"/>
                      <a:pt x="13927" y="5878"/>
                    </a:cubicBezTo>
                    <a:cubicBezTo>
                      <a:pt x="14049" y="6195"/>
                      <a:pt x="14146" y="6536"/>
                      <a:pt x="14244" y="6878"/>
                    </a:cubicBezTo>
                    <a:cubicBezTo>
                      <a:pt x="14220" y="6878"/>
                      <a:pt x="14195" y="6805"/>
                      <a:pt x="14171" y="6756"/>
                    </a:cubicBezTo>
                    <a:lnTo>
                      <a:pt x="14171" y="6756"/>
                    </a:lnTo>
                    <a:cubicBezTo>
                      <a:pt x="14171" y="6805"/>
                      <a:pt x="14195" y="6854"/>
                      <a:pt x="14195" y="6902"/>
                    </a:cubicBezTo>
                    <a:cubicBezTo>
                      <a:pt x="14195" y="6886"/>
                      <a:pt x="14197" y="6879"/>
                      <a:pt x="14199" y="6879"/>
                    </a:cubicBezTo>
                    <a:cubicBezTo>
                      <a:pt x="14209" y="6879"/>
                      <a:pt x="14234" y="6989"/>
                      <a:pt x="14242" y="6989"/>
                    </a:cubicBezTo>
                    <a:cubicBezTo>
                      <a:pt x="14243" y="6989"/>
                      <a:pt x="14244" y="6985"/>
                      <a:pt x="14244" y="6975"/>
                    </a:cubicBezTo>
                    <a:cubicBezTo>
                      <a:pt x="14341" y="7219"/>
                      <a:pt x="14415" y="7488"/>
                      <a:pt x="14463" y="7756"/>
                    </a:cubicBezTo>
                    <a:cubicBezTo>
                      <a:pt x="14488" y="7756"/>
                      <a:pt x="14854" y="7829"/>
                      <a:pt x="15171" y="7902"/>
                    </a:cubicBezTo>
                    <a:cubicBezTo>
                      <a:pt x="15512" y="8000"/>
                      <a:pt x="15854" y="8097"/>
                      <a:pt x="15902" y="8097"/>
                    </a:cubicBezTo>
                    <a:cubicBezTo>
                      <a:pt x="15902" y="8171"/>
                      <a:pt x="15902" y="8219"/>
                      <a:pt x="15902" y="8292"/>
                    </a:cubicBezTo>
                    <a:cubicBezTo>
                      <a:pt x="15927" y="8195"/>
                      <a:pt x="15927" y="8122"/>
                      <a:pt x="15902" y="8024"/>
                    </a:cubicBezTo>
                    <a:lnTo>
                      <a:pt x="15854" y="8024"/>
                    </a:lnTo>
                    <a:cubicBezTo>
                      <a:pt x="15805" y="7829"/>
                      <a:pt x="15878" y="7975"/>
                      <a:pt x="15854" y="7780"/>
                    </a:cubicBezTo>
                    <a:cubicBezTo>
                      <a:pt x="15878" y="7780"/>
                      <a:pt x="15902" y="7951"/>
                      <a:pt x="15927" y="8097"/>
                    </a:cubicBezTo>
                    <a:cubicBezTo>
                      <a:pt x="15927" y="7951"/>
                      <a:pt x="15927" y="7805"/>
                      <a:pt x="15902" y="7756"/>
                    </a:cubicBezTo>
                    <a:cubicBezTo>
                      <a:pt x="15902" y="7634"/>
                      <a:pt x="15951" y="7756"/>
                      <a:pt x="15927" y="7610"/>
                    </a:cubicBezTo>
                    <a:cubicBezTo>
                      <a:pt x="15878" y="7488"/>
                      <a:pt x="15854" y="7366"/>
                      <a:pt x="15854" y="7219"/>
                    </a:cubicBezTo>
                    <a:cubicBezTo>
                      <a:pt x="15829" y="6927"/>
                      <a:pt x="15707" y="6780"/>
                      <a:pt x="15659" y="6488"/>
                    </a:cubicBezTo>
                    <a:lnTo>
                      <a:pt x="15659" y="6488"/>
                    </a:lnTo>
                    <a:lnTo>
                      <a:pt x="15683" y="6512"/>
                    </a:lnTo>
                    <a:cubicBezTo>
                      <a:pt x="15683" y="6414"/>
                      <a:pt x="15610" y="6195"/>
                      <a:pt x="15561" y="6049"/>
                    </a:cubicBezTo>
                    <a:cubicBezTo>
                      <a:pt x="15561" y="6077"/>
                      <a:pt x="15561" y="6105"/>
                      <a:pt x="15556" y="6105"/>
                    </a:cubicBezTo>
                    <a:cubicBezTo>
                      <a:pt x="15553" y="6105"/>
                      <a:pt x="15547" y="6090"/>
                      <a:pt x="15537" y="6049"/>
                    </a:cubicBezTo>
                    <a:cubicBezTo>
                      <a:pt x="15512" y="5951"/>
                      <a:pt x="15488" y="5854"/>
                      <a:pt x="15463" y="5780"/>
                    </a:cubicBezTo>
                    <a:cubicBezTo>
                      <a:pt x="15439" y="5707"/>
                      <a:pt x="15415" y="5634"/>
                      <a:pt x="15390" y="5536"/>
                    </a:cubicBezTo>
                    <a:lnTo>
                      <a:pt x="15317" y="5415"/>
                    </a:lnTo>
                    <a:cubicBezTo>
                      <a:pt x="15024" y="4732"/>
                      <a:pt x="14683" y="4097"/>
                      <a:pt x="14244" y="3512"/>
                    </a:cubicBezTo>
                    <a:cubicBezTo>
                      <a:pt x="13805" y="2927"/>
                      <a:pt x="13317" y="2390"/>
                      <a:pt x="12756" y="1927"/>
                    </a:cubicBezTo>
                    <a:lnTo>
                      <a:pt x="12781" y="1927"/>
                    </a:lnTo>
                    <a:cubicBezTo>
                      <a:pt x="12195" y="1415"/>
                      <a:pt x="11537" y="1024"/>
                      <a:pt x="10829" y="707"/>
                    </a:cubicBezTo>
                    <a:cubicBezTo>
                      <a:pt x="10122" y="366"/>
                      <a:pt x="9366" y="171"/>
                      <a:pt x="8610" y="98"/>
                    </a:cubicBezTo>
                    <a:cubicBezTo>
                      <a:pt x="8415" y="24"/>
                      <a:pt x="8195" y="0"/>
                      <a:pt x="8000" y="0"/>
                    </a:cubicBezTo>
                    <a:close/>
                  </a:path>
                </a:pathLst>
              </a:custGeom>
              <a:solidFill>
                <a:srgbClr val="014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" name="Google Shape;446;p14"/>
            <p:cNvSpPr/>
            <p:nvPr/>
          </p:nvSpPr>
          <p:spPr>
            <a:xfrm>
              <a:off x="400925" y="3037350"/>
              <a:ext cx="2450" cy="3700"/>
            </a:xfrm>
            <a:custGeom>
              <a:avLst/>
              <a:gdLst/>
              <a:ahLst/>
              <a:cxnLst/>
              <a:rect l="l" t="t" r="r" b="b"/>
              <a:pathLst>
                <a:path w="98" h="148" extrusionOk="0">
                  <a:moveTo>
                    <a:pt x="98" y="1"/>
                  </a:moveTo>
                  <a:lnTo>
                    <a:pt x="98" y="1"/>
                  </a:lnTo>
                  <a:cubicBezTo>
                    <a:pt x="49" y="25"/>
                    <a:pt x="0" y="74"/>
                    <a:pt x="0" y="147"/>
                  </a:cubicBezTo>
                  <a:cubicBezTo>
                    <a:pt x="49" y="98"/>
                    <a:pt x="73" y="50"/>
                    <a:pt x="98" y="1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403350" y="30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14"/>
          <p:cNvSpPr txBox="1">
            <a:spLocks noGrp="1"/>
          </p:cNvSpPr>
          <p:nvPr>
            <p:ph type="subTitle" idx="1"/>
          </p:nvPr>
        </p:nvSpPr>
        <p:spPr>
          <a:xfrm flipH="1">
            <a:off x="2408324" y="1716500"/>
            <a:ext cx="2631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4"/>
          <p:cNvSpPr txBox="1">
            <a:spLocks noGrp="1"/>
          </p:cNvSpPr>
          <p:nvPr>
            <p:ph type="subTitle" idx="2"/>
          </p:nvPr>
        </p:nvSpPr>
        <p:spPr>
          <a:xfrm flipH="1">
            <a:off x="2408325" y="4047250"/>
            <a:ext cx="2631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4"/>
          <p:cNvSpPr txBox="1">
            <a:spLocks noGrp="1"/>
          </p:cNvSpPr>
          <p:nvPr>
            <p:ph type="title" idx="3" hasCustomPrompt="1"/>
          </p:nvPr>
        </p:nvSpPr>
        <p:spPr>
          <a:xfrm>
            <a:off x="5892183" y="1310975"/>
            <a:ext cx="1044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>
            <a:spLocks noGrp="1"/>
          </p:cNvSpPr>
          <p:nvPr>
            <p:ph type="subTitle" idx="4"/>
          </p:nvPr>
        </p:nvSpPr>
        <p:spPr>
          <a:xfrm flipH="1">
            <a:off x="2408325" y="2858738"/>
            <a:ext cx="2631900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5"/>
          </p:nvPr>
        </p:nvSpPr>
        <p:spPr>
          <a:xfrm flipH="1">
            <a:off x="2408324" y="1325250"/>
            <a:ext cx="26319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 sz="1800">
                <a:solidFill>
                  <a:schemeClr val="accent3"/>
                </a:solidFill>
                <a:latin typeface="Lemonada Regular"/>
                <a:ea typeface="Lemonada Regular"/>
                <a:cs typeface="Lemonada Regular"/>
                <a:sym typeface="Lemonada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subTitle" idx="6"/>
          </p:nvPr>
        </p:nvSpPr>
        <p:spPr>
          <a:xfrm flipH="1">
            <a:off x="2408325" y="3654200"/>
            <a:ext cx="26319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 sz="1800">
                <a:solidFill>
                  <a:schemeClr val="accent3"/>
                </a:solidFill>
                <a:latin typeface="Lemonada Regular"/>
                <a:ea typeface="Lemonada Regular"/>
                <a:cs typeface="Lemonada Regular"/>
                <a:sym typeface="Lemonada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7"/>
          </p:nvPr>
        </p:nvSpPr>
        <p:spPr>
          <a:xfrm flipH="1">
            <a:off x="2408325" y="2527563"/>
            <a:ext cx="2631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 sz="1800">
                <a:solidFill>
                  <a:schemeClr val="accent3"/>
                </a:solidFill>
                <a:latin typeface="Lemonada Regular"/>
                <a:ea typeface="Lemonada Regular"/>
                <a:cs typeface="Lemonada Regular"/>
                <a:sym typeface="Lemonada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swald"/>
              <a:buNone/>
              <a:defRPr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title" idx="8" hasCustomPrompt="1"/>
          </p:nvPr>
        </p:nvSpPr>
        <p:spPr>
          <a:xfrm>
            <a:off x="5892183" y="2463575"/>
            <a:ext cx="1044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4"/>
          <p:cNvSpPr txBox="1">
            <a:spLocks noGrp="1"/>
          </p:cNvSpPr>
          <p:nvPr>
            <p:ph type="title" idx="9" hasCustomPrompt="1"/>
          </p:nvPr>
        </p:nvSpPr>
        <p:spPr>
          <a:xfrm>
            <a:off x="5892183" y="3616175"/>
            <a:ext cx="1044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6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4"/>
          <p:cNvSpPr txBox="1">
            <a:spLocks noGrp="1"/>
          </p:cNvSpPr>
          <p:nvPr>
            <p:ph type="title"/>
          </p:nvPr>
        </p:nvSpPr>
        <p:spPr>
          <a:xfrm>
            <a:off x="1327825" y="927700"/>
            <a:ext cx="35166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7" name="Google Shape;757;p24"/>
          <p:cNvSpPr txBox="1">
            <a:spLocks noGrp="1"/>
          </p:cNvSpPr>
          <p:nvPr>
            <p:ph type="subTitle" idx="1"/>
          </p:nvPr>
        </p:nvSpPr>
        <p:spPr>
          <a:xfrm>
            <a:off x="1605925" y="188725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8" name="Google Shape;758;p24"/>
          <p:cNvSpPr txBox="1"/>
          <p:nvPr/>
        </p:nvSpPr>
        <p:spPr>
          <a:xfrm>
            <a:off x="1327825" y="3187525"/>
            <a:ext cx="35166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</a:t>
            </a:r>
            <a:r>
              <a:rPr lang="en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9" name="Google Shape;759;p24"/>
          <p:cNvSpPr/>
          <p:nvPr/>
        </p:nvSpPr>
        <p:spPr>
          <a:xfrm>
            <a:off x="-503435" y="1350263"/>
            <a:ext cx="1259478" cy="810039"/>
          </a:xfrm>
          <a:custGeom>
            <a:avLst/>
            <a:gdLst/>
            <a:ahLst/>
            <a:cxnLst/>
            <a:rect l="l" t="t" r="r" b="b"/>
            <a:pathLst>
              <a:path w="16559" h="10650" extrusionOk="0">
                <a:moveTo>
                  <a:pt x="12940" y="0"/>
                </a:moveTo>
                <a:cubicBezTo>
                  <a:pt x="8651" y="0"/>
                  <a:pt x="1" y="2276"/>
                  <a:pt x="3657" y="8447"/>
                </a:cubicBezTo>
                <a:cubicBezTo>
                  <a:pt x="3657" y="8447"/>
                  <a:pt x="7028" y="10650"/>
                  <a:pt x="10057" y="10650"/>
                </a:cubicBezTo>
                <a:cubicBezTo>
                  <a:pt x="11292" y="10650"/>
                  <a:pt x="12470" y="10283"/>
                  <a:pt x="13339" y="9252"/>
                </a:cubicBezTo>
                <a:cubicBezTo>
                  <a:pt x="16339" y="5691"/>
                  <a:pt x="16559" y="1594"/>
                  <a:pt x="15047" y="374"/>
                </a:cubicBezTo>
                <a:cubicBezTo>
                  <a:pt x="14753" y="133"/>
                  <a:pt x="13973" y="0"/>
                  <a:pt x="12940" y="0"/>
                </a:cubicBezTo>
                <a:close/>
              </a:path>
            </a:pathLst>
          </a:custGeom>
          <a:solidFill>
            <a:srgbClr val="0141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24"/>
          <p:cNvGrpSpPr/>
          <p:nvPr/>
        </p:nvGrpSpPr>
        <p:grpSpPr>
          <a:xfrm rot="2339736">
            <a:off x="-492890" y="575483"/>
            <a:ext cx="1655274" cy="878283"/>
            <a:chOff x="238125" y="2760550"/>
            <a:chExt cx="528650" cy="280500"/>
          </a:xfrm>
        </p:grpSpPr>
        <p:sp>
          <p:nvSpPr>
            <p:cNvPr id="761" name="Google Shape;761;p24"/>
            <p:cNvSpPr/>
            <p:nvPr/>
          </p:nvSpPr>
          <p:spPr>
            <a:xfrm>
              <a:off x="274700" y="3020300"/>
              <a:ext cx="1850" cy="9150"/>
            </a:xfrm>
            <a:custGeom>
              <a:avLst/>
              <a:gdLst/>
              <a:ahLst/>
              <a:cxnLst/>
              <a:rect l="l" t="t" r="r" b="b"/>
              <a:pathLst>
                <a:path w="74" h="366" extrusionOk="0">
                  <a:moveTo>
                    <a:pt x="74" y="0"/>
                  </a:moveTo>
                  <a:cubicBezTo>
                    <a:pt x="25" y="122"/>
                    <a:pt x="0" y="244"/>
                    <a:pt x="0" y="366"/>
                  </a:cubicBezTo>
                  <a:cubicBezTo>
                    <a:pt x="49" y="244"/>
                    <a:pt x="74" y="122"/>
                    <a:pt x="74" y="0"/>
                  </a:cubicBezTo>
                  <a:close/>
                </a:path>
              </a:pathLst>
            </a:custGeom>
            <a:solidFill>
              <a:srgbClr val="344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277125" y="302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344A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24"/>
            <p:cNvGrpSpPr/>
            <p:nvPr/>
          </p:nvGrpSpPr>
          <p:grpSpPr>
            <a:xfrm>
              <a:off x="238125" y="2760550"/>
              <a:ext cx="528650" cy="279275"/>
              <a:chOff x="238125" y="2760550"/>
              <a:chExt cx="528650" cy="279275"/>
            </a:xfrm>
          </p:grpSpPr>
          <p:sp>
            <p:nvSpPr>
              <p:cNvPr id="764" name="Google Shape;764;p24"/>
              <p:cNvSpPr/>
              <p:nvPr/>
            </p:nvSpPr>
            <p:spPr>
              <a:xfrm>
                <a:off x="238125" y="2760550"/>
                <a:ext cx="528650" cy="278050"/>
              </a:xfrm>
              <a:custGeom>
                <a:avLst/>
                <a:gdLst/>
                <a:ahLst/>
                <a:cxnLst/>
                <a:rect l="l" t="t" r="r" b="b"/>
                <a:pathLst>
                  <a:path w="21146" h="11122" extrusionOk="0">
                    <a:moveTo>
                      <a:pt x="11622" y="1778"/>
                    </a:moveTo>
                    <a:lnTo>
                      <a:pt x="11622" y="1778"/>
                    </a:lnTo>
                    <a:cubicBezTo>
                      <a:pt x="11627" y="1780"/>
                      <a:pt x="11631" y="1781"/>
                      <a:pt x="11634" y="1781"/>
                    </a:cubicBezTo>
                    <a:cubicBezTo>
                      <a:pt x="11630" y="1780"/>
                      <a:pt x="11626" y="1779"/>
                      <a:pt x="11622" y="1778"/>
                    </a:cubicBezTo>
                    <a:close/>
                    <a:moveTo>
                      <a:pt x="15975" y="3512"/>
                    </a:moveTo>
                    <a:cubicBezTo>
                      <a:pt x="15975" y="3515"/>
                      <a:pt x="15978" y="3517"/>
                      <a:pt x="15983" y="3518"/>
                    </a:cubicBezTo>
                    <a:lnTo>
                      <a:pt x="15983" y="3518"/>
                    </a:lnTo>
                    <a:cubicBezTo>
                      <a:pt x="15980" y="3516"/>
                      <a:pt x="15978" y="3514"/>
                      <a:pt x="15975" y="3512"/>
                    </a:cubicBezTo>
                    <a:close/>
                    <a:moveTo>
                      <a:pt x="1524" y="10118"/>
                    </a:moveTo>
                    <a:cubicBezTo>
                      <a:pt x="1528" y="10118"/>
                      <a:pt x="1532" y="10119"/>
                      <a:pt x="1537" y="10122"/>
                    </a:cubicBezTo>
                    <a:lnTo>
                      <a:pt x="1508" y="10266"/>
                    </a:lnTo>
                    <a:lnTo>
                      <a:pt x="1508" y="10266"/>
                    </a:lnTo>
                    <a:cubicBezTo>
                      <a:pt x="1519" y="10173"/>
                      <a:pt x="1503" y="10118"/>
                      <a:pt x="1524" y="10118"/>
                    </a:cubicBezTo>
                    <a:close/>
                    <a:moveTo>
                      <a:pt x="10756" y="0"/>
                    </a:moveTo>
                    <a:lnTo>
                      <a:pt x="10756" y="0"/>
                    </a:lnTo>
                    <a:cubicBezTo>
                      <a:pt x="10902" y="24"/>
                      <a:pt x="10853" y="49"/>
                      <a:pt x="10731" y="49"/>
                    </a:cubicBezTo>
                    <a:cubicBezTo>
                      <a:pt x="10549" y="24"/>
                      <a:pt x="10451" y="18"/>
                      <a:pt x="10399" y="18"/>
                    </a:cubicBezTo>
                    <a:cubicBezTo>
                      <a:pt x="10347" y="18"/>
                      <a:pt x="10341" y="24"/>
                      <a:pt x="10341" y="24"/>
                    </a:cubicBezTo>
                    <a:lnTo>
                      <a:pt x="9927" y="24"/>
                    </a:lnTo>
                    <a:cubicBezTo>
                      <a:pt x="9024" y="24"/>
                      <a:pt x="8146" y="171"/>
                      <a:pt x="7317" y="463"/>
                    </a:cubicBezTo>
                    <a:cubicBezTo>
                      <a:pt x="6512" y="756"/>
                      <a:pt x="5756" y="1146"/>
                      <a:pt x="5073" y="1634"/>
                    </a:cubicBezTo>
                    <a:cubicBezTo>
                      <a:pt x="4757" y="1926"/>
                      <a:pt x="4319" y="2243"/>
                      <a:pt x="4050" y="2535"/>
                    </a:cubicBezTo>
                    <a:lnTo>
                      <a:pt x="4050" y="2535"/>
                    </a:lnTo>
                    <a:cubicBezTo>
                      <a:pt x="3877" y="2706"/>
                      <a:pt x="3369" y="3198"/>
                      <a:pt x="2927" y="3756"/>
                    </a:cubicBezTo>
                    <a:cubicBezTo>
                      <a:pt x="2537" y="4195"/>
                      <a:pt x="2195" y="4658"/>
                      <a:pt x="1902" y="5171"/>
                    </a:cubicBezTo>
                    <a:lnTo>
                      <a:pt x="1951" y="5097"/>
                    </a:lnTo>
                    <a:lnTo>
                      <a:pt x="1951" y="5097"/>
                    </a:lnTo>
                    <a:cubicBezTo>
                      <a:pt x="1829" y="5317"/>
                      <a:pt x="1683" y="5536"/>
                      <a:pt x="1512" y="5707"/>
                    </a:cubicBezTo>
                    <a:cubicBezTo>
                      <a:pt x="1610" y="5707"/>
                      <a:pt x="1463" y="6049"/>
                      <a:pt x="1390" y="6171"/>
                    </a:cubicBezTo>
                    <a:cubicBezTo>
                      <a:pt x="1341" y="6268"/>
                      <a:pt x="1268" y="6439"/>
                      <a:pt x="1219" y="6634"/>
                    </a:cubicBezTo>
                    <a:cubicBezTo>
                      <a:pt x="1146" y="6805"/>
                      <a:pt x="1073" y="7024"/>
                      <a:pt x="1000" y="7171"/>
                    </a:cubicBezTo>
                    <a:lnTo>
                      <a:pt x="976" y="7146"/>
                    </a:lnTo>
                    <a:cubicBezTo>
                      <a:pt x="902" y="7439"/>
                      <a:pt x="683" y="7975"/>
                      <a:pt x="634" y="8171"/>
                    </a:cubicBezTo>
                    <a:cubicBezTo>
                      <a:pt x="390" y="8780"/>
                      <a:pt x="220" y="9390"/>
                      <a:pt x="146" y="10049"/>
                    </a:cubicBezTo>
                    <a:cubicBezTo>
                      <a:pt x="146" y="10049"/>
                      <a:pt x="98" y="10146"/>
                      <a:pt x="73" y="10244"/>
                    </a:cubicBezTo>
                    <a:lnTo>
                      <a:pt x="24" y="10390"/>
                    </a:lnTo>
                    <a:lnTo>
                      <a:pt x="0" y="10463"/>
                    </a:lnTo>
                    <a:lnTo>
                      <a:pt x="0" y="10536"/>
                    </a:lnTo>
                    <a:cubicBezTo>
                      <a:pt x="195" y="10658"/>
                      <a:pt x="390" y="10756"/>
                      <a:pt x="610" y="10805"/>
                    </a:cubicBezTo>
                    <a:cubicBezTo>
                      <a:pt x="691" y="10836"/>
                      <a:pt x="776" y="10851"/>
                      <a:pt x="859" y="10851"/>
                    </a:cubicBezTo>
                    <a:cubicBezTo>
                      <a:pt x="1102" y="10851"/>
                      <a:pt x="1336" y="10723"/>
                      <a:pt x="1463" y="10488"/>
                    </a:cubicBezTo>
                    <a:lnTo>
                      <a:pt x="1488" y="10512"/>
                    </a:lnTo>
                    <a:cubicBezTo>
                      <a:pt x="1488" y="10488"/>
                      <a:pt x="1488" y="10463"/>
                      <a:pt x="1488" y="10439"/>
                    </a:cubicBezTo>
                    <a:lnTo>
                      <a:pt x="1488" y="10366"/>
                    </a:lnTo>
                    <a:cubicBezTo>
                      <a:pt x="1491" y="10356"/>
                      <a:pt x="1493" y="10346"/>
                      <a:pt x="1495" y="10337"/>
                    </a:cubicBezTo>
                    <a:lnTo>
                      <a:pt x="1495" y="10337"/>
                    </a:lnTo>
                    <a:cubicBezTo>
                      <a:pt x="1509" y="10287"/>
                      <a:pt x="1518" y="10268"/>
                      <a:pt x="1524" y="10268"/>
                    </a:cubicBezTo>
                    <a:cubicBezTo>
                      <a:pt x="1537" y="10268"/>
                      <a:pt x="1537" y="10344"/>
                      <a:pt x="1537" y="10390"/>
                    </a:cubicBezTo>
                    <a:cubicBezTo>
                      <a:pt x="1561" y="10317"/>
                      <a:pt x="1561" y="10244"/>
                      <a:pt x="1585" y="10171"/>
                    </a:cubicBezTo>
                    <a:cubicBezTo>
                      <a:pt x="1585" y="10166"/>
                      <a:pt x="1584" y="10164"/>
                      <a:pt x="1583" y="10164"/>
                    </a:cubicBezTo>
                    <a:cubicBezTo>
                      <a:pt x="1577" y="10164"/>
                      <a:pt x="1561" y="10200"/>
                      <a:pt x="1561" y="10219"/>
                    </a:cubicBezTo>
                    <a:cubicBezTo>
                      <a:pt x="1537" y="10097"/>
                      <a:pt x="1561" y="10000"/>
                      <a:pt x="1585" y="9878"/>
                    </a:cubicBezTo>
                    <a:cubicBezTo>
                      <a:pt x="1634" y="9683"/>
                      <a:pt x="1634" y="9878"/>
                      <a:pt x="1683" y="9658"/>
                    </a:cubicBezTo>
                    <a:cubicBezTo>
                      <a:pt x="1976" y="8536"/>
                      <a:pt x="2415" y="7463"/>
                      <a:pt x="3000" y="6488"/>
                    </a:cubicBezTo>
                    <a:cubicBezTo>
                      <a:pt x="3024" y="6488"/>
                      <a:pt x="3000" y="6488"/>
                      <a:pt x="3000" y="6512"/>
                    </a:cubicBezTo>
                    <a:cubicBezTo>
                      <a:pt x="3073" y="6366"/>
                      <a:pt x="3146" y="6219"/>
                      <a:pt x="3244" y="6073"/>
                    </a:cubicBezTo>
                    <a:cubicBezTo>
                      <a:pt x="3317" y="5927"/>
                      <a:pt x="3415" y="5805"/>
                      <a:pt x="3488" y="5658"/>
                    </a:cubicBezTo>
                    <a:cubicBezTo>
                      <a:pt x="3512" y="5610"/>
                      <a:pt x="3561" y="5585"/>
                      <a:pt x="3610" y="5561"/>
                    </a:cubicBezTo>
                    <a:cubicBezTo>
                      <a:pt x="3585" y="5561"/>
                      <a:pt x="3658" y="5488"/>
                      <a:pt x="3732" y="5341"/>
                    </a:cubicBezTo>
                    <a:cubicBezTo>
                      <a:pt x="3829" y="5219"/>
                      <a:pt x="3951" y="5024"/>
                      <a:pt x="4097" y="4854"/>
                    </a:cubicBezTo>
                    <a:cubicBezTo>
                      <a:pt x="4244" y="4683"/>
                      <a:pt x="4390" y="4512"/>
                      <a:pt x="4512" y="4366"/>
                    </a:cubicBezTo>
                    <a:cubicBezTo>
                      <a:pt x="4610" y="4244"/>
                      <a:pt x="4707" y="4171"/>
                      <a:pt x="4707" y="4146"/>
                    </a:cubicBezTo>
                    <a:lnTo>
                      <a:pt x="4683" y="4098"/>
                    </a:lnTo>
                    <a:cubicBezTo>
                      <a:pt x="4927" y="3854"/>
                      <a:pt x="4805" y="4073"/>
                      <a:pt x="5000" y="3829"/>
                    </a:cubicBezTo>
                    <a:cubicBezTo>
                      <a:pt x="5049" y="3732"/>
                      <a:pt x="5122" y="3658"/>
                      <a:pt x="5219" y="3585"/>
                    </a:cubicBezTo>
                    <a:cubicBezTo>
                      <a:pt x="5317" y="3537"/>
                      <a:pt x="5390" y="3463"/>
                      <a:pt x="5463" y="3366"/>
                    </a:cubicBezTo>
                    <a:cubicBezTo>
                      <a:pt x="5463" y="3366"/>
                      <a:pt x="5553" y="3312"/>
                      <a:pt x="5578" y="3312"/>
                    </a:cubicBezTo>
                    <a:cubicBezTo>
                      <a:pt x="5583" y="3312"/>
                      <a:pt x="5585" y="3314"/>
                      <a:pt x="5585" y="3317"/>
                    </a:cubicBezTo>
                    <a:cubicBezTo>
                      <a:pt x="5585" y="3244"/>
                      <a:pt x="5707" y="3195"/>
                      <a:pt x="5780" y="3122"/>
                    </a:cubicBezTo>
                    <a:cubicBezTo>
                      <a:pt x="5780" y="3114"/>
                      <a:pt x="5775" y="3111"/>
                      <a:pt x="5767" y="3111"/>
                    </a:cubicBezTo>
                    <a:cubicBezTo>
                      <a:pt x="5751" y="3111"/>
                      <a:pt x="5723" y="3122"/>
                      <a:pt x="5707" y="3122"/>
                    </a:cubicBezTo>
                    <a:lnTo>
                      <a:pt x="5780" y="3049"/>
                    </a:lnTo>
                    <a:lnTo>
                      <a:pt x="5878" y="2976"/>
                    </a:lnTo>
                    <a:cubicBezTo>
                      <a:pt x="5905" y="2967"/>
                      <a:pt x="5925" y="2961"/>
                      <a:pt x="5937" y="2961"/>
                    </a:cubicBezTo>
                    <a:cubicBezTo>
                      <a:pt x="5959" y="2961"/>
                      <a:pt x="5958" y="2978"/>
                      <a:pt x="5927" y="3024"/>
                    </a:cubicBezTo>
                    <a:lnTo>
                      <a:pt x="6171" y="2829"/>
                    </a:lnTo>
                    <a:lnTo>
                      <a:pt x="6561" y="2585"/>
                    </a:lnTo>
                    <a:cubicBezTo>
                      <a:pt x="6902" y="2390"/>
                      <a:pt x="7268" y="2220"/>
                      <a:pt x="7634" y="2073"/>
                    </a:cubicBezTo>
                    <a:cubicBezTo>
                      <a:pt x="7975" y="1927"/>
                      <a:pt x="8341" y="1829"/>
                      <a:pt x="8732" y="1756"/>
                    </a:cubicBezTo>
                    <a:cubicBezTo>
                      <a:pt x="8878" y="1707"/>
                      <a:pt x="9024" y="1707"/>
                      <a:pt x="9171" y="1683"/>
                    </a:cubicBezTo>
                    <a:lnTo>
                      <a:pt x="9463" y="1659"/>
                    </a:lnTo>
                    <a:cubicBezTo>
                      <a:pt x="9390" y="1634"/>
                      <a:pt x="9219" y="1659"/>
                      <a:pt x="9146" y="1610"/>
                    </a:cubicBezTo>
                    <a:cubicBezTo>
                      <a:pt x="9219" y="1585"/>
                      <a:pt x="9274" y="1585"/>
                      <a:pt x="9320" y="1585"/>
                    </a:cubicBezTo>
                    <a:cubicBezTo>
                      <a:pt x="9366" y="1585"/>
                      <a:pt x="9402" y="1585"/>
                      <a:pt x="9439" y="1561"/>
                    </a:cubicBezTo>
                    <a:cubicBezTo>
                      <a:pt x="9488" y="1610"/>
                      <a:pt x="9561" y="1610"/>
                      <a:pt x="9658" y="1610"/>
                    </a:cubicBezTo>
                    <a:cubicBezTo>
                      <a:pt x="9732" y="1610"/>
                      <a:pt x="9829" y="1634"/>
                      <a:pt x="9902" y="1659"/>
                    </a:cubicBezTo>
                    <a:lnTo>
                      <a:pt x="9951" y="1610"/>
                    </a:lnTo>
                    <a:lnTo>
                      <a:pt x="10024" y="1659"/>
                    </a:lnTo>
                    <a:lnTo>
                      <a:pt x="10488" y="1659"/>
                    </a:lnTo>
                    <a:lnTo>
                      <a:pt x="10853" y="1707"/>
                    </a:lnTo>
                    <a:cubicBezTo>
                      <a:pt x="11117" y="1707"/>
                      <a:pt x="11381" y="1731"/>
                      <a:pt x="11622" y="1778"/>
                    </a:cubicBezTo>
                    <a:lnTo>
                      <a:pt x="11622" y="1778"/>
                    </a:lnTo>
                    <a:cubicBezTo>
                      <a:pt x="11593" y="1769"/>
                      <a:pt x="11549" y="1732"/>
                      <a:pt x="11634" y="1732"/>
                    </a:cubicBezTo>
                    <a:cubicBezTo>
                      <a:pt x="11634" y="1781"/>
                      <a:pt x="11902" y="1732"/>
                      <a:pt x="11951" y="1805"/>
                    </a:cubicBezTo>
                    <a:cubicBezTo>
                      <a:pt x="12016" y="1805"/>
                      <a:pt x="12168" y="1848"/>
                      <a:pt x="12233" y="1848"/>
                    </a:cubicBezTo>
                    <a:cubicBezTo>
                      <a:pt x="12265" y="1848"/>
                      <a:pt x="12276" y="1837"/>
                      <a:pt x="12244" y="1805"/>
                    </a:cubicBezTo>
                    <a:lnTo>
                      <a:pt x="12244" y="1805"/>
                    </a:lnTo>
                    <a:cubicBezTo>
                      <a:pt x="12292" y="1829"/>
                      <a:pt x="12366" y="1854"/>
                      <a:pt x="12414" y="1878"/>
                    </a:cubicBezTo>
                    <a:cubicBezTo>
                      <a:pt x="12463" y="1902"/>
                      <a:pt x="12488" y="1902"/>
                      <a:pt x="12414" y="1902"/>
                    </a:cubicBezTo>
                    <a:cubicBezTo>
                      <a:pt x="12488" y="1927"/>
                      <a:pt x="12561" y="1951"/>
                      <a:pt x="12658" y="1976"/>
                    </a:cubicBezTo>
                    <a:lnTo>
                      <a:pt x="12536" y="1927"/>
                    </a:lnTo>
                    <a:lnTo>
                      <a:pt x="12536" y="1927"/>
                    </a:lnTo>
                    <a:cubicBezTo>
                      <a:pt x="12683" y="1951"/>
                      <a:pt x="12805" y="2000"/>
                      <a:pt x="12902" y="2024"/>
                    </a:cubicBezTo>
                    <a:cubicBezTo>
                      <a:pt x="13024" y="2073"/>
                      <a:pt x="13122" y="2098"/>
                      <a:pt x="13219" y="2098"/>
                    </a:cubicBezTo>
                    <a:lnTo>
                      <a:pt x="13122" y="2049"/>
                    </a:lnTo>
                    <a:lnTo>
                      <a:pt x="13122" y="2049"/>
                    </a:lnTo>
                    <a:cubicBezTo>
                      <a:pt x="13292" y="2098"/>
                      <a:pt x="13439" y="2146"/>
                      <a:pt x="13488" y="2220"/>
                    </a:cubicBezTo>
                    <a:lnTo>
                      <a:pt x="13414" y="2195"/>
                    </a:lnTo>
                    <a:lnTo>
                      <a:pt x="13317" y="2195"/>
                    </a:lnTo>
                    <a:cubicBezTo>
                      <a:pt x="13463" y="2220"/>
                      <a:pt x="13561" y="2268"/>
                      <a:pt x="13683" y="2317"/>
                    </a:cubicBezTo>
                    <a:cubicBezTo>
                      <a:pt x="13805" y="2366"/>
                      <a:pt x="13902" y="2390"/>
                      <a:pt x="14024" y="2439"/>
                    </a:cubicBezTo>
                    <a:lnTo>
                      <a:pt x="13902" y="2415"/>
                    </a:lnTo>
                    <a:lnTo>
                      <a:pt x="13902" y="2415"/>
                    </a:lnTo>
                    <a:cubicBezTo>
                      <a:pt x="13975" y="2439"/>
                      <a:pt x="14146" y="2488"/>
                      <a:pt x="14341" y="2585"/>
                    </a:cubicBezTo>
                    <a:cubicBezTo>
                      <a:pt x="14439" y="2610"/>
                      <a:pt x="14561" y="2683"/>
                      <a:pt x="14658" y="2732"/>
                    </a:cubicBezTo>
                    <a:cubicBezTo>
                      <a:pt x="14780" y="2780"/>
                      <a:pt x="14878" y="2829"/>
                      <a:pt x="15000" y="2902"/>
                    </a:cubicBezTo>
                    <a:cubicBezTo>
                      <a:pt x="15219" y="3024"/>
                      <a:pt x="15439" y="3146"/>
                      <a:pt x="15634" y="3268"/>
                    </a:cubicBezTo>
                    <a:cubicBezTo>
                      <a:pt x="15805" y="3366"/>
                      <a:pt x="15926" y="3463"/>
                      <a:pt x="16024" y="3512"/>
                    </a:cubicBezTo>
                    <a:lnTo>
                      <a:pt x="15926" y="3390"/>
                    </a:lnTo>
                    <a:lnTo>
                      <a:pt x="16048" y="3439"/>
                    </a:lnTo>
                    <a:cubicBezTo>
                      <a:pt x="16094" y="3462"/>
                      <a:pt x="16118" y="3485"/>
                      <a:pt x="16161" y="3507"/>
                    </a:cubicBezTo>
                    <a:lnTo>
                      <a:pt x="16161" y="3507"/>
                    </a:lnTo>
                    <a:cubicBezTo>
                      <a:pt x="16155" y="3506"/>
                      <a:pt x="16147" y="3505"/>
                      <a:pt x="16138" y="3505"/>
                    </a:cubicBezTo>
                    <a:cubicBezTo>
                      <a:pt x="16097" y="3505"/>
                      <a:pt x="16029" y="3519"/>
                      <a:pt x="15995" y="3519"/>
                    </a:cubicBezTo>
                    <a:cubicBezTo>
                      <a:pt x="15990" y="3519"/>
                      <a:pt x="15986" y="3519"/>
                      <a:pt x="15983" y="3518"/>
                    </a:cubicBezTo>
                    <a:lnTo>
                      <a:pt x="15983" y="3518"/>
                    </a:lnTo>
                    <a:cubicBezTo>
                      <a:pt x="16516" y="3956"/>
                      <a:pt x="16977" y="4441"/>
                      <a:pt x="17390" y="4976"/>
                    </a:cubicBezTo>
                    <a:cubicBezTo>
                      <a:pt x="17804" y="5488"/>
                      <a:pt x="18170" y="6073"/>
                      <a:pt x="18439" y="6683"/>
                    </a:cubicBezTo>
                    <a:cubicBezTo>
                      <a:pt x="18471" y="6770"/>
                      <a:pt x="18470" y="6794"/>
                      <a:pt x="18456" y="6794"/>
                    </a:cubicBezTo>
                    <a:cubicBezTo>
                      <a:pt x="18440" y="6794"/>
                      <a:pt x="18403" y="6756"/>
                      <a:pt x="18390" y="6756"/>
                    </a:cubicBezTo>
                    <a:cubicBezTo>
                      <a:pt x="18512" y="6975"/>
                      <a:pt x="18487" y="6829"/>
                      <a:pt x="18561" y="7024"/>
                    </a:cubicBezTo>
                    <a:cubicBezTo>
                      <a:pt x="18568" y="7047"/>
                      <a:pt x="18569" y="7056"/>
                      <a:pt x="18565" y="7056"/>
                    </a:cubicBezTo>
                    <a:cubicBezTo>
                      <a:pt x="18556" y="7056"/>
                      <a:pt x="18528" y="7017"/>
                      <a:pt x="18512" y="7000"/>
                    </a:cubicBezTo>
                    <a:lnTo>
                      <a:pt x="18512" y="7000"/>
                    </a:lnTo>
                    <a:cubicBezTo>
                      <a:pt x="18561" y="7097"/>
                      <a:pt x="18585" y="7171"/>
                      <a:pt x="18609" y="7171"/>
                    </a:cubicBezTo>
                    <a:cubicBezTo>
                      <a:pt x="18561" y="7049"/>
                      <a:pt x="18634" y="7097"/>
                      <a:pt x="18658" y="7024"/>
                    </a:cubicBezTo>
                    <a:lnTo>
                      <a:pt x="18707" y="7171"/>
                    </a:lnTo>
                    <a:cubicBezTo>
                      <a:pt x="18731" y="7219"/>
                      <a:pt x="18756" y="7293"/>
                      <a:pt x="18756" y="7293"/>
                    </a:cubicBezTo>
                    <a:lnTo>
                      <a:pt x="18731" y="7293"/>
                    </a:lnTo>
                    <a:cubicBezTo>
                      <a:pt x="18829" y="7414"/>
                      <a:pt x="18902" y="7536"/>
                      <a:pt x="18951" y="7683"/>
                    </a:cubicBezTo>
                    <a:cubicBezTo>
                      <a:pt x="19122" y="8146"/>
                      <a:pt x="19243" y="8634"/>
                      <a:pt x="19365" y="9122"/>
                    </a:cubicBezTo>
                    <a:cubicBezTo>
                      <a:pt x="19341" y="9122"/>
                      <a:pt x="19317" y="9024"/>
                      <a:pt x="19268" y="8927"/>
                    </a:cubicBezTo>
                    <a:lnTo>
                      <a:pt x="19268" y="8927"/>
                    </a:lnTo>
                    <a:cubicBezTo>
                      <a:pt x="19292" y="9000"/>
                      <a:pt x="19317" y="9073"/>
                      <a:pt x="19317" y="9146"/>
                    </a:cubicBezTo>
                    <a:cubicBezTo>
                      <a:pt x="19317" y="9126"/>
                      <a:pt x="19319" y="9118"/>
                      <a:pt x="19322" y="9118"/>
                    </a:cubicBezTo>
                    <a:cubicBezTo>
                      <a:pt x="19336" y="9118"/>
                      <a:pt x="19374" y="9263"/>
                      <a:pt x="19386" y="9263"/>
                    </a:cubicBezTo>
                    <a:cubicBezTo>
                      <a:pt x="19388" y="9263"/>
                      <a:pt x="19390" y="9257"/>
                      <a:pt x="19390" y="9244"/>
                    </a:cubicBezTo>
                    <a:cubicBezTo>
                      <a:pt x="19536" y="9585"/>
                      <a:pt x="19536" y="10049"/>
                      <a:pt x="19658" y="10341"/>
                    </a:cubicBezTo>
                    <a:cubicBezTo>
                      <a:pt x="19683" y="10341"/>
                      <a:pt x="20024" y="10488"/>
                      <a:pt x="20390" y="10610"/>
                    </a:cubicBezTo>
                    <a:cubicBezTo>
                      <a:pt x="20715" y="10749"/>
                      <a:pt x="21039" y="10866"/>
                      <a:pt x="21112" y="10877"/>
                    </a:cubicBezTo>
                    <a:lnTo>
                      <a:pt x="21112" y="10877"/>
                    </a:lnTo>
                    <a:cubicBezTo>
                      <a:pt x="21109" y="10846"/>
                      <a:pt x="21104" y="10814"/>
                      <a:pt x="21097" y="10780"/>
                    </a:cubicBezTo>
                    <a:lnTo>
                      <a:pt x="21048" y="10780"/>
                    </a:lnTo>
                    <a:cubicBezTo>
                      <a:pt x="21000" y="10536"/>
                      <a:pt x="21073" y="10707"/>
                      <a:pt x="21048" y="10463"/>
                    </a:cubicBezTo>
                    <a:cubicBezTo>
                      <a:pt x="21097" y="10463"/>
                      <a:pt x="21122" y="10683"/>
                      <a:pt x="21146" y="10878"/>
                    </a:cubicBezTo>
                    <a:cubicBezTo>
                      <a:pt x="21146" y="10731"/>
                      <a:pt x="21146" y="10585"/>
                      <a:pt x="21097" y="10439"/>
                    </a:cubicBezTo>
                    <a:cubicBezTo>
                      <a:pt x="21097" y="10268"/>
                      <a:pt x="21146" y="10439"/>
                      <a:pt x="21122" y="10244"/>
                    </a:cubicBezTo>
                    <a:cubicBezTo>
                      <a:pt x="21073" y="10073"/>
                      <a:pt x="21048" y="9902"/>
                      <a:pt x="21048" y="9732"/>
                    </a:cubicBezTo>
                    <a:cubicBezTo>
                      <a:pt x="21000" y="9317"/>
                      <a:pt x="20853" y="9122"/>
                      <a:pt x="20804" y="8732"/>
                    </a:cubicBezTo>
                    <a:lnTo>
                      <a:pt x="20804" y="8732"/>
                    </a:lnTo>
                    <a:lnTo>
                      <a:pt x="20829" y="8780"/>
                    </a:lnTo>
                    <a:cubicBezTo>
                      <a:pt x="20829" y="8634"/>
                      <a:pt x="20731" y="8390"/>
                      <a:pt x="20682" y="8146"/>
                    </a:cubicBezTo>
                    <a:cubicBezTo>
                      <a:pt x="20682" y="8188"/>
                      <a:pt x="20682" y="8231"/>
                      <a:pt x="20673" y="8231"/>
                    </a:cubicBezTo>
                    <a:cubicBezTo>
                      <a:pt x="20666" y="8231"/>
                      <a:pt x="20654" y="8208"/>
                      <a:pt x="20634" y="8146"/>
                    </a:cubicBezTo>
                    <a:cubicBezTo>
                      <a:pt x="20585" y="7878"/>
                      <a:pt x="20512" y="7707"/>
                      <a:pt x="20463" y="7488"/>
                    </a:cubicBezTo>
                    <a:lnTo>
                      <a:pt x="20414" y="7414"/>
                    </a:lnTo>
                    <a:cubicBezTo>
                      <a:pt x="20390" y="7366"/>
                      <a:pt x="20365" y="7317"/>
                      <a:pt x="20365" y="7317"/>
                    </a:cubicBezTo>
                    <a:cubicBezTo>
                      <a:pt x="20048" y="6390"/>
                      <a:pt x="19609" y="5512"/>
                      <a:pt x="19073" y="4707"/>
                    </a:cubicBezTo>
                    <a:cubicBezTo>
                      <a:pt x="18756" y="4219"/>
                      <a:pt x="18390" y="3756"/>
                      <a:pt x="18000" y="3341"/>
                    </a:cubicBezTo>
                    <a:cubicBezTo>
                      <a:pt x="17707" y="3024"/>
                      <a:pt x="17414" y="2756"/>
                      <a:pt x="17122" y="2512"/>
                    </a:cubicBezTo>
                    <a:lnTo>
                      <a:pt x="17146" y="2512"/>
                    </a:lnTo>
                    <a:cubicBezTo>
                      <a:pt x="16780" y="2220"/>
                      <a:pt x="16414" y="1951"/>
                      <a:pt x="16024" y="1707"/>
                    </a:cubicBezTo>
                    <a:cubicBezTo>
                      <a:pt x="15536" y="1390"/>
                      <a:pt x="15048" y="1146"/>
                      <a:pt x="14512" y="927"/>
                    </a:cubicBezTo>
                    <a:cubicBezTo>
                      <a:pt x="13561" y="512"/>
                      <a:pt x="12561" y="268"/>
                      <a:pt x="11561" y="146"/>
                    </a:cubicBezTo>
                    <a:cubicBezTo>
                      <a:pt x="11292" y="73"/>
                      <a:pt x="11024" y="24"/>
                      <a:pt x="10756" y="0"/>
                    </a:cubicBezTo>
                    <a:close/>
                    <a:moveTo>
                      <a:pt x="21112" y="10877"/>
                    </a:moveTo>
                    <a:cubicBezTo>
                      <a:pt x="21122" y="10958"/>
                      <a:pt x="21122" y="11034"/>
                      <a:pt x="21122" y="11122"/>
                    </a:cubicBezTo>
                    <a:cubicBezTo>
                      <a:pt x="21122" y="11049"/>
                      <a:pt x="21122" y="10951"/>
                      <a:pt x="21122" y="10878"/>
                    </a:cubicBezTo>
                    <a:cubicBezTo>
                      <a:pt x="21119" y="10878"/>
                      <a:pt x="21116" y="10878"/>
                      <a:pt x="21112" y="10877"/>
                    </a:cubicBezTo>
                    <a:close/>
                  </a:path>
                </a:pathLst>
              </a:custGeom>
              <a:solidFill>
                <a:srgbClr val="E765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338100" y="3028825"/>
                <a:ext cx="2475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269" extrusionOk="0">
                    <a:moveTo>
                      <a:pt x="98" y="0"/>
                    </a:moveTo>
                    <a:cubicBezTo>
                      <a:pt x="50" y="74"/>
                      <a:pt x="1" y="171"/>
                      <a:pt x="1" y="269"/>
                    </a:cubicBezTo>
                    <a:cubicBezTo>
                      <a:pt x="50" y="196"/>
                      <a:pt x="74" y="98"/>
                      <a:pt x="98" y="0"/>
                    </a:cubicBezTo>
                    <a:close/>
                  </a:path>
                </a:pathLst>
              </a:custGeom>
              <a:solidFill>
                <a:srgbClr val="F7A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340550" y="302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A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4"/>
              <p:cNvSpPr/>
              <p:nvPr/>
            </p:nvSpPr>
            <p:spPr>
              <a:xfrm>
                <a:off x="302750" y="2832500"/>
                <a:ext cx="398800" cy="207325"/>
              </a:xfrm>
              <a:custGeom>
                <a:avLst/>
                <a:gdLst/>
                <a:ahLst/>
                <a:cxnLst/>
                <a:rect l="l" t="t" r="r" b="b"/>
                <a:pathLst>
                  <a:path w="15952" h="8293" extrusionOk="0">
                    <a:moveTo>
                      <a:pt x="8594" y="1702"/>
                    </a:moveTo>
                    <a:cubicBezTo>
                      <a:pt x="8599" y="1705"/>
                      <a:pt x="8605" y="1707"/>
                      <a:pt x="8610" y="1707"/>
                    </a:cubicBezTo>
                    <a:cubicBezTo>
                      <a:pt x="8604" y="1705"/>
                      <a:pt x="8599" y="1704"/>
                      <a:pt x="8594" y="1702"/>
                    </a:cubicBezTo>
                    <a:close/>
                    <a:moveTo>
                      <a:pt x="4624" y="2600"/>
                    </a:moveTo>
                    <a:cubicBezTo>
                      <a:pt x="4619" y="2604"/>
                      <a:pt x="4614" y="2607"/>
                      <a:pt x="4610" y="2610"/>
                    </a:cubicBezTo>
                    <a:cubicBezTo>
                      <a:pt x="4616" y="2607"/>
                      <a:pt x="4621" y="2603"/>
                      <a:pt x="4624" y="2600"/>
                    </a:cubicBezTo>
                    <a:close/>
                    <a:moveTo>
                      <a:pt x="11683" y="2951"/>
                    </a:moveTo>
                    <a:cubicBezTo>
                      <a:pt x="11683" y="2954"/>
                      <a:pt x="11685" y="2956"/>
                      <a:pt x="11690" y="2956"/>
                    </a:cubicBezTo>
                    <a:lnTo>
                      <a:pt x="11690" y="2956"/>
                    </a:lnTo>
                    <a:cubicBezTo>
                      <a:pt x="11687" y="2954"/>
                      <a:pt x="11685" y="2953"/>
                      <a:pt x="11683" y="2951"/>
                    </a:cubicBezTo>
                    <a:close/>
                    <a:moveTo>
                      <a:pt x="1415" y="3829"/>
                    </a:moveTo>
                    <a:lnTo>
                      <a:pt x="1391" y="3878"/>
                    </a:lnTo>
                    <a:lnTo>
                      <a:pt x="1391" y="3878"/>
                    </a:lnTo>
                    <a:cubicBezTo>
                      <a:pt x="1398" y="3862"/>
                      <a:pt x="1406" y="3847"/>
                      <a:pt x="1414" y="3831"/>
                    </a:cubicBezTo>
                    <a:lnTo>
                      <a:pt x="1414" y="3831"/>
                    </a:lnTo>
                    <a:cubicBezTo>
                      <a:pt x="1414" y="3830"/>
                      <a:pt x="1415" y="3830"/>
                      <a:pt x="1415" y="3829"/>
                    </a:cubicBezTo>
                    <a:close/>
                    <a:moveTo>
                      <a:pt x="2596" y="5025"/>
                    </a:moveTo>
                    <a:cubicBezTo>
                      <a:pt x="2595" y="5026"/>
                      <a:pt x="2595" y="5027"/>
                      <a:pt x="2594" y="5028"/>
                    </a:cubicBezTo>
                    <a:lnTo>
                      <a:pt x="2594" y="5028"/>
                    </a:lnTo>
                    <a:cubicBezTo>
                      <a:pt x="2596" y="5026"/>
                      <a:pt x="2597" y="5025"/>
                      <a:pt x="2596" y="5025"/>
                    </a:cubicBezTo>
                    <a:close/>
                    <a:moveTo>
                      <a:pt x="2594" y="5028"/>
                    </a:moveTo>
                    <a:cubicBezTo>
                      <a:pt x="2591" y="5031"/>
                      <a:pt x="2586" y="5037"/>
                      <a:pt x="2586" y="5049"/>
                    </a:cubicBezTo>
                    <a:cubicBezTo>
                      <a:pt x="2588" y="5042"/>
                      <a:pt x="2591" y="5035"/>
                      <a:pt x="2594" y="5028"/>
                    </a:cubicBezTo>
                    <a:close/>
                    <a:moveTo>
                      <a:pt x="1505" y="7629"/>
                    </a:moveTo>
                    <a:cubicBezTo>
                      <a:pt x="1507" y="7629"/>
                      <a:pt x="1509" y="7631"/>
                      <a:pt x="1512" y="7634"/>
                    </a:cubicBezTo>
                    <a:lnTo>
                      <a:pt x="1499" y="7728"/>
                    </a:lnTo>
                    <a:lnTo>
                      <a:pt x="1499" y="7728"/>
                    </a:lnTo>
                    <a:cubicBezTo>
                      <a:pt x="1502" y="7664"/>
                      <a:pt x="1497" y="7629"/>
                      <a:pt x="1505" y="7629"/>
                    </a:cubicBezTo>
                    <a:close/>
                    <a:moveTo>
                      <a:pt x="8000" y="0"/>
                    </a:moveTo>
                    <a:cubicBezTo>
                      <a:pt x="8098" y="0"/>
                      <a:pt x="8049" y="24"/>
                      <a:pt x="7976" y="24"/>
                    </a:cubicBezTo>
                    <a:cubicBezTo>
                      <a:pt x="7878" y="16"/>
                      <a:pt x="7813" y="14"/>
                      <a:pt x="7770" y="14"/>
                    </a:cubicBezTo>
                    <a:cubicBezTo>
                      <a:pt x="7683" y="14"/>
                      <a:pt x="7683" y="24"/>
                      <a:pt x="7683" y="24"/>
                    </a:cubicBezTo>
                    <a:cubicBezTo>
                      <a:pt x="7683" y="24"/>
                      <a:pt x="7659" y="49"/>
                      <a:pt x="7366" y="73"/>
                    </a:cubicBezTo>
                    <a:cubicBezTo>
                      <a:pt x="7195" y="73"/>
                      <a:pt x="6927" y="98"/>
                      <a:pt x="6586" y="146"/>
                    </a:cubicBezTo>
                    <a:cubicBezTo>
                      <a:pt x="6415" y="171"/>
                      <a:pt x="6220" y="220"/>
                      <a:pt x="6025" y="244"/>
                    </a:cubicBezTo>
                    <a:lnTo>
                      <a:pt x="5439" y="415"/>
                    </a:lnTo>
                    <a:lnTo>
                      <a:pt x="4903" y="634"/>
                    </a:lnTo>
                    <a:cubicBezTo>
                      <a:pt x="4708" y="707"/>
                      <a:pt x="4561" y="780"/>
                      <a:pt x="4415" y="854"/>
                    </a:cubicBezTo>
                    <a:cubicBezTo>
                      <a:pt x="4269" y="927"/>
                      <a:pt x="4147" y="1000"/>
                      <a:pt x="4025" y="1073"/>
                    </a:cubicBezTo>
                    <a:lnTo>
                      <a:pt x="3756" y="1244"/>
                    </a:lnTo>
                    <a:cubicBezTo>
                      <a:pt x="3515" y="1485"/>
                      <a:pt x="3178" y="1679"/>
                      <a:pt x="2982" y="1920"/>
                    </a:cubicBezTo>
                    <a:lnTo>
                      <a:pt x="2982" y="1920"/>
                    </a:lnTo>
                    <a:cubicBezTo>
                      <a:pt x="2672" y="2207"/>
                      <a:pt x="2385" y="2494"/>
                      <a:pt x="2122" y="2805"/>
                    </a:cubicBezTo>
                    <a:cubicBezTo>
                      <a:pt x="2049" y="2927"/>
                      <a:pt x="1951" y="3024"/>
                      <a:pt x="1878" y="3122"/>
                    </a:cubicBezTo>
                    <a:cubicBezTo>
                      <a:pt x="1781" y="3244"/>
                      <a:pt x="1708" y="3341"/>
                      <a:pt x="1659" y="3439"/>
                    </a:cubicBezTo>
                    <a:cubicBezTo>
                      <a:pt x="1550" y="3570"/>
                      <a:pt x="1480" y="3700"/>
                      <a:pt x="1414" y="3831"/>
                    </a:cubicBezTo>
                    <a:lnTo>
                      <a:pt x="1414" y="3831"/>
                    </a:lnTo>
                    <a:cubicBezTo>
                      <a:pt x="1268" y="4146"/>
                      <a:pt x="1244" y="4073"/>
                      <a:pt x="1098" y="4293"/>
                    </a:cubicBezTo>
                    <a:cubicBezTo>
                      <a:pt x="1171" y="4293"/>
                      <a:pt x="1073" y="4561"/>
                      <a:pt x="1049" y="4658"/>
                    </a:cubicBezTo>
                    <a:cubicBezTo>
                      <a:pt x="976" y="4805"/>
                      <a:pt x="878" y="5146"/>
                      <a:pt x="781" y="5390"/>
                    </a:cubicBezTo>
                    <a:lnTo>
                      <a:pt x="756" y="5390"/>
                    </a:lnTo>
                    <a:cubicBezTo>
                      <a:pt x="708" y="5585"/>
                      <a:pt x="561" y="6000"/>
                      <a:pt x="512" y="6122"/>
                    </a:cubicBezTo>
                    <a:cubicBezTo>
                      <a:pt x="464" y="6268"/>
                      <a:pt x="366" y="6512"/>
                      <a:pt x="293" y="6732"/>
                    </a:cubicBezTo>
                    <a:cubicBezTo>
                      <a:pt x="220" y="6975"/>
                      <a:pt x="171" y="7219"/>
                      <a:pt x="147" y="7463"/>
                    </a:cubicBezTo>
                    <a:lnTo>
                      <a:pt x="0" y="7780"/>
                    </a:lnTo>
                    <a:lnTo>
                      <a:pt x="0" y="7829"/>
                    </a:lnTo>
                    <a:cubicBezTo>
                      <a:pt x="171" y="7951"/>
                      <a:pt x="366" y="8024"/>
                      <a:pt x="586" y="8073"/>
                    </a:cubicBezTo>
                    <a:cubicBezTo>
                      <a:pt x="706" y="8113"/>
                      <a:pt x="843" y="8141"/>
                      <a:pt x="975" y="8141"/>
                    </a:cubicBezTo>
                    <a:cubicBezTo>
                      <a:pt x="1163" y="8141"/>
                      <a:pt x="1339" y="8084"/>
                      <a:pt x="1439" y="7927"/>
                    </a:cubicBezTo>
                    <a:lnTo>
                      <a:pt x="1464" y="7927"/>
                    </a:lnTo>
                    <a:lnTo>
                      <a:pt x="1488" y="7829"/>
                    </a:lnTo>
                    <a:cubicBezTo>
                      <a:pt x="1492" y="7808"/>
                      <a:pt x="1494" y="7788"/>
                      <a:pt x="1496" y="7770"/>
                    </a:cubicBezTo>
                    <a:lnTo>
                      <a:pt x="1496" y="7770"/>
                    </a:lnTo>
                    <a:cubicBezTo>
                      <a:pt x="1500" y="7753"/>
                      <a:pt x="1504" y="7746"/>
                      <a:pt x="1507" y="7746"/>
                    </a:cubicBezTo>
                    <a:cubicBezTo>
                      <a:pt x="1516" y="7746"/>
                      <a:pt x="1521" y="7798"/>
                      <a:pt x="1537" y="7829"/>
                    </a:cubicBezTo>
                    <a:cubicBezTo>
                      <a:pt x="1537" y="7780"/>
                      <a:pt x="1561" y="7732"/>
                      <a:pt x="1586" y="7683"/>
                    </a:cubicBezTo>
                    <a:cubicBezTo>
                      <a:pt x="1586" y="7678"/>
                      <a:pt x="1585" y="7676"/>
                      <a:pt x="1583" y="7676"/>
                    </a:cubicBezTo>
                    <a:cubicBezTo>
                      <a:pt x="1576" y="7676"/>
                      <a:pt x="1557" y="7712"/>
                      <a:pt x="1537" y="7732"/>
                    </a:cubicBezTo>
                    <a:cubicBezTo>
                      <a:pt x="1537" y="7634"/>
                      <a:pt x="1537" y="7536"/>
                      <a:pt x="1561" y="7463"/>
                    </a:cubicBezTo>
                    <a:cubicBezTo>
                      <a:pt x="1610" y="7341"/>
                      <a:pt x="1634" y="7463"/>
                      <a:pt x="1659" y="7317"/>
                    </a:cubicBezTo>
                    <a:cubicBezTo>
                      <a:pt x="1878" y="6512"/>
                      <a:pt x="2195" y="5756"/>
                      <a:pt x="2586" y="5024"/>
                    </a:cubicBezTo>
                    <a:cubicBezTo>
                      <a:pt x="2591" y="5024"/>
                      <a:pt x="2594" y="5024"/>
                      <a:pt x="2596" y="5025"/>
                    </a:cubicBezTo>
                    <a:lnTo>
                      <a:pt x="2596" y="5025"/>
                    </a:lnTo>
                    <a:cubicBezTo>
                      <a:pt x="2644" y="4914"/>
                      <a:pt x="2711" y="4824"/>
                      <a:pt x="2756" y="4756"/>
                    </a:cubicBezTo>
                    <a:cubicBezTo>
                      <a:pt x="2805" y="4658"/>
                      <a:pt x="2854" y="4536"/>
                      <a:pt x="2927" y="4439"/>
                    </a:cubicBezTo>
                    <a:cubicBezTo>
                      <a:pt x="2951" y="4415"/>
                      <a:pt x="2976" y="4390"/>
                      <a:pt x="3025" y="4390"/>
                    </a:cubicBezTo>
                    <a:cubicBezTo>
                      <a:pt x="3025" y="4341"/>
                      <a:pt x="3073" y="4268"/>
                      <a:pt x="3098" y="4219"/>
                    </a:cubicBezTo>
                    <a:lnTo>
                      <a:pt x="3220" y="4073"/>
                    </a:lnTo>
                    <a:cubicBezTo>
                      <a:pt x="3244" y="4000"/>
                      <a:pt x="3293" y="3951"/>
                      <a:pt x="3342" y="3878"/>
                    </a:cubicBezTo>
                    <a:cubicBezTo>
                      <a:pt x="3439" y="3756"/>
                      <a:pt x="3537" y="3658"/>
                      <a:pt x="3634" y="3537"/>
                    </a:cubicBezTo>
                    <a:cubicBezTo>
                      <a:pt x="3683" y="3463"/>
                      <a:pt x="3756" y="3415"/>
                      <a:pt x="3756" y="3390"/>
                    </a:cubicBezTo>
                    <a:lnTo>
                      <a:pt x="3732" y="3341"/>
                    </a:lnTo>
                    <a:cubicBezTo>
                      <a:pt x="3805" y="3256"/>
                      <a:pt x="3823" y="3256"/>
                      <a:pt x="3845" y="3256"/>
                    </a:cubicBezTo>
                    <a:cubicBezTo>
                      <a:pt x="3866" y="3256"/>
                      <a:pt x="3890" y="3256"/>
                      <a:pt x="3976" y="3171"/>
                    </a:cubicBezTo>
                    <a:cubicBezTo>
                      <a:pt x="3976" y="3049"/>
                      <a:pt x="4244" y="2927"/>
                      <a:pt x="4269" y="2854"/>
                    </a:cubicBezTo>
                    <a:cubicBezTo>
                      <a:pt x="4269" y="2854"/>
                      <a:pt x="4331" y="2822"/>
                      <a:pt x="4356" y="2822"/>
                    </a:cubicBezTo>
                    <a:cubicBezTo>
                      <a:pt x="4362" y="2822"/>
                      <a:pt x="4366" y="2824"/>
                      <a:pt x="4366" y="2829"/>
                    </a:cubicBezTo>
                    <a:cubicBezTo>
                      <a:pt x="4366" y="2756"/>
                      <a:pt x="4464" y="2732"/>
                      <a:pt x="4488" y="2683"/>
                    </a:cubicBezTo>
                    <a:cubicBezTo>
                      <a:pt x="4504" y="2667"/>
                      <a:pt x="4507" y="2661"/>
                      <a:pt x="4503" y="2661"/>
                    </a:cubicBezTo>
                    <a:cubicBezTo>
                      <a:pt x="4496" y="2661"/>
                      <a:pt x="4464" y="2683"/>
                      <a:pt x="4464" y="2683"/>
                    </a:cubicBezTo>
                    <a:lnTo>
                      <a:pt x="4561" y="2585"/>
                    </a:lnTo>
                    <a:cubicBezTo>
                      <a:pt x="4575" y="2578"/>
                      <a:pt x="4590" y="2575"/>
                      <a:pt x="4602" y="2575"/>
                    </a:cubicBezTo>
                    <a:cubicBezTo>
                      <a:pt x="4625" y="2575"/>
                      <a:pt x="4639" y="2587"/>
                      <a:pt x="4624" y="2600"/>
                    </a:cubicBezTo>
                    <a:lnTo>
                      <a:pt x="4624" y="2600"/>
                    </a:lnTo>
                    <a:cubicBezTo>
                      <a:pt x="4704" y="2549"/>
                      <a:pt x="4866" y="2456"/>
                      <a:pt x="5049" y="2341"/>
                    </a:cubicBezTo>
                    <a:cubicBezTo>
                      <a:pt x="5293" y="2219"/>
                      <a:pt x="5537" y="2098"/>
                      <a:pt x="5805" y="2000"/>
                    </a:cubicBezTo>
                    <a:cubicBezTo>
                      <a:pt x="5878" y="1976"/>
                      <a:pt x="5927" y="1951"/>
                      <a:pt x="6000" y="1927"/>
                    </a:cubicBezTo>
                    <a:lnTo>
                      <a:pt x="6195" y="1878"/>
                    </a:lnTo>
                    <a:cubicBezTo>
                      <a:pt x="6317" y="1829"/>
                      <a:pt x="6464" y="1805"/>
                      <a:pt x="6586" y="1780"/>
                    </a:cubicBezTo>
                    <a:lnTo>
                      <a:pt x="6756" y="1756"/>
                    </a:lnTo>
                    <a:lnTo>
                      <a:pt x="6903" y="1732"/>
                    </a:lnTo>
                    <a:cubicBezTo>
                      <a:pt x="7000" y="1732"/>
                      <a:pt x="7073" y="1707"/>
                      <a:pt x="7122" y="1707"/>
                    </a:cubicBezTo>
                    <a:cubicBezTo>
                      <a:pt x="7098" y="1683"/>
                      <a:pt x="7049" y="1683"/>
                      <a:pt x="7000" y="1683"/>
                    </a:cubicBezTo>
                    <a:cubicBezTo>
                      <a:pt x="6951" y="1683"/>
                      <a:pt x="6903" y="1683"/>
                      <a:pt x="6878" y="1659"/>
                    </a:cubicBezTo>
                    <a:cubicBezTo>
                      <a:pt x="6939" y="1634"/>
                      <a:pt x="6982" y="1634"/>
                      <a:pt x="7015" y="1634"/>
                    </a:cubicBezTo>
                    <a:cubicBezTo>
                      <a:pt x="7049" y="1634"/>
                      <a:pt x="7073" y="1634"/>
                      <a:pt x="7098" y="1610"/>
                    </a:cubicBezTo>
                    <a:cubicBezTo>
                      <a:pt x="7122" y="1646"/>
                      <a:pt x="7183" y="1646"/>
                      <a:pt x="7250" y="1646"/>
                    </a:cubicBezTo>
                    <a:cubicBezTo>
                      <a:pt x="7317" y="1646"/>
                      <a:pt x="7390" y="1646"/>
                      <a:pt x="7439" y="1683"/>
                    </a:cubicBezTo>
                    <a:lnTo>
                      <a:pt x="7464" y="1659"/>
                    </a:lnTo>
                    <a:lnTo>
                      <a:pt x="7537" y="1683"/>
                    </a:lnTo>
                    <a:cubicBezTo>
                      <a:pt x="7634" y="1659"/>
                      <a:pt x="7732" y="1659"/>
                      <a:pt x="7829" y="1659"/>
                    </a:cubicBezTo>
                    <a:cubicBezTo>
                      <a:pt x="7903" y="1659"/>
                      <a:pt x="8000" y="1683"/>
                      <a:pt x="8098" y="1683"/>
                    </a:cubicBezTo>
                    <a:lnTo>
                      <a:pt x="8390" y="1683"/>
                    </a:lnTo>
                    <a:cubicBezTo>
                      <a:pt x="8458" y="1683"/>
                      <a:pt x="8526" y="1683"/>
                      <a:pt x="8594" y="1702"/>
                    </a:cubicBezTo>
                    <a:lnTo>
                      <a:pt x="8594" y="1702"/>
                    </a:lnTo>
                    <a:cubicBezTo>
                      <a:pt x="8571" y="1690"/>
                      <a:pt x="8551" y="1659"/>
                      <a:pt x="8610" y="1659"/>
                    </a:cubicBezTo>
                    <a:cubicBezTo>
                      <a:pt x="8610" y="1683"/>
                      <a:pt x="8659" y="1683"/>
                      <a:pt x="8707" y="1683"/>
                    </a:cubicBezTo>
                    <a:cubicBezTo>
                      <a:pt x="8756" y="1683"/>
                      <a:pt x="8805" y="1683"/>
                      <a:pt x="8829" y="1707"/>
                    </a:cubicBezTo>
                    <a:cubicBezTo>
                      <a:pt x="8878" y="1707"/>
                      <a:pt x="8981" y="1740"/>
                      <a:pt x="9030" y="1740"/>
                    </a:cubicBezTo>
                    <a:cubicBezTo>
                      <a:pt x="9053" y="1740"/>
                      <a:pt x="9064" y="1733"/>
                      <a:pt x="9052" y="1712"/>
                    </a:cubicBezTo>
                    <a:lnTo>
                      <a:pt x="9052" y="1712"/>
                    </a:lnTo>
                    <a:cubicBezTo>
                      <a:pt x="9086" y="1759"/>
                      <a:pt x="9264" y="1805"/>
                      <a:pt x="9146" y="1805"/>
                    </a:cubicBezTo>
                    <a:cubicBezTo>
                      <a:pt x="9195" y="1829"/>
                      <a:pt x="9244" y="1854"/>
                      <a:pt x="9317" y="1854"/>
                    </a:cubicBezTo>
                    <a:lnTo>
                      <a:pt x="9244" y="1805"/>
                    </a:lnTo>
                    <a:lnTo>
                      <a:pt x="9244" y="1805"/>
                    </a:lnTo>
                    <a:cubicBezTo>
                      <a:pt x="9439" y="1854"/>
                      <a:pt x="9537" y="1951"/>
                      <a:pt x="9707" y="1951"/>
                    </a:cubicBezTo>
                    <a:lnTo>
                      <a:pt x="9634" y="1902"/>
                    </a:lnTo>
                    <a:lnTo>
                      <a:pt x="9634" y="1902"/>
                    </a:lnTo>
                    <a:cubicBezTo>
                      <a:pt x="9756" y="1927"/>
                      <a:pt x="9854" y="1976"/>
                      <a:pt x="9903" y="2049"/>
                    </a:cubicBezTo>
                    <a:lnTo>
                      <a:pt x="9756" y="2024"/>
                    </a:lnTo>
                    <a:lnTo>
                      <a:pt x="9756" y="2024"/>
                    </a:lnTo>
                    <a:lnTo>
                      <a:pt x="10024" y="2122"/>
                    </a:lnTo>
                    <a:cubicBezTo>
                      <a:pt x="10098" y="2146"/>
                      <a:pt x="10171" y="2171"/>
                      <a:pt x="10268" y="2195"/>
                    </a:cubicBezTo>
                    <a:lnTo>
                      <a:pt x="10195" y="2171"/>
                    </a:lnTo>
                    <a:lnTo>
                      <a:pt x="10195" y="2171"/>
                    </a:lnTo>
                    <a:cubicBezTo>
                      <a:pt x="10488" y="2244"/>
                      <a:pt x="10732" y="2366"/>
                      <a:pt x="11000" y="2488"/>
                    </a:cubicBezTo>
                    <a:cubicBezTo>
                      <a:pt x="11317" y="2683"/>
                      <a:pt x="11634" y="2878"/>
                      <a:pt x="11732" y="2927"/>
                    </a:cubicBezTo>
                    <a:lnTo>
                      <a:pt x="11683" y="2829"/>
                    </a:lnTo>
                    <a:lnTo>
                      <a:pt x="11854" y="2902"/>
                    </a:lnTo>
                    <a:cubicBezTo>
                      <a:pt x="11833" y="2902"/>
                      <a:pt x="11722" y="2956"/>
                      <a:pt x="11691" y="2956"/>
                    </a:cubicBezTo>
                    <a:cubicBezTo>
                      <a:pt x="11691" y="2956"/>
                      <a:pt x="11690" y="2956"/>
                      <a:pt x="11690" y="2956"/>
                    </a:cubicBezTo>
                    <a:lnTo>
                      <a:pt x="11690" y="2956"/>
                    </a:lnTo>
                    <a:cubicBezTo>
                      <a:pt x="12077" y="3248"/>
                      <a:pt x="12416" y="3587"/>
                      <a:pt x="12732" y="3951"/>
                    </a:cubicBezTo>
                    <a:cubicBezTo>
                      <a:pt x="13049" y="4341"/>
                      <a:pt x="13317" y="4756"/>
                      <a:pt x="13537" y="5171"/>
                    </a:cubicBezTo>
                    <a:cubicBezTo>
                      <a:pt x="13561" y="5244"/>
                      <a:pt x="13549" y="5262"/>
                      <a:pt x="13531" y="5262"/>
                    </a:cubicBezTo>
                    <a:cubicBezTo>
                      <a:pt x="13512" y="5262"/>
                      <a:pt x="13488" y="5244"/>
                      <a:pt x="13488" y="5244"/>
                    </a:cubicBezTo>
                    <a:lnTo>
                      <a:pt x="13488" y="5244"/>
                    </a:lnTo>
                    <a:cubicBezTo>
                      <a:pt x="13561" y="5390"/>
                      <a:pt x="13561" y="5293"/>
                      <a:pt x="13610" y="5439"/>
                    </a:cubicBezTo>
                    <a:cubicBezTo>
                      <a:pt x="13610" y="5447"/>
                      <a:pt x="13607" y="5450"/>
                      <a:pt x="13603" y="5450"/>
                    </a:cubicBezTo>
                    <a:cubicBezTo>
                      <a:pt x="13594" y="5450"/>
                      <a:pt x="13577" y="5439"/>
                      <a:pt x="13561" y="5439"/>
                    </a:cubicBezTo>
                    <a:cubicBezTo>
                      <a:pt x="13610" y="5488"/>
                      <a:pt x="13610" y="5561"/>
                      <a:pt x="13634" y="5561"/>
                    </a:cubicBezTo>
                    <a:cubicBezTo>
                      <a:pt x="13610" y="5463"/>
                      <a:pt x="13683" y="5488"/>
                      <a:pt x="13707" y="5439"/>
                    </a:cubicBezTo>
                    <a:lnTo>
                      <a:pt x="13732" y="5512"/>
                    </a:lnTo>
                    <a:cubicBezTo>
                      <a:pt x="13756" y="5561"/>
                      <a:pt x="13781" y="5610"/>
                      <a:pt x="13781" y="5610"/>
                    </a:cubicBezTo>
                    <a:lnTo>
                      <a:pt x="13732" y="5610"/>
                    </a:lnTo>
                    <a:cubicBezTo>
                      <a:pt x="13756" y="5658"/>
                      <a:pt x="13878" y="5683"/>
                      <a:pt x="13927" y="5878"/>
                    </a:cubicBezTo>
                    <a:cubicBezTo>
                      <a:pt x="14049" y="6195"/>
                      <a:pt x="14146" y="6536"/>
                      <a:pt x="14244" y="6878"/>
                    </a:cubicBezTo>
                    <a:cubicBezTo>
                      <a:pt x="14220" y="6878"/>
                      <a:pt x="14195" y="6805"/>
                      <a:pt x="14171" y="6756"/>
                    </a:cubicBezTo>
                    <a:lnTo>
                      <a:pt x="14171" y="6756"/>
                    </a:lnTo>
                    <a:cubicBezTo>
                      <a:pt x="14171" y="6805"/>
                      <a:pt x="14195" y="6854"/>
                      <a:pt x="14195" y="6902"/>
                    </a:cubicBezTo>
                    <a:cubicBezTo>
                      <a:pt x="14195" y="6886"/>
                      <a:pt x="14197" y="6879"/>
                      <a:pt x="14199" y="6879"/>
                    </a:cubicBezTo>
                    <a:cubicBezTo>
                      <a:pt x="14209" y="6879"/>
                      <a:pt x="14234" y="6989"/>
                      <a:pt x="14242" y="6989"/>
                    </a:cubicBezTo>
                    <a:cubicBezTo>
                      <a:pt x="14243" y="6989"/>
                      <a:pt x="14244" y="6985"/>
                      <a:pt x="14244" y="6975"/>
                    </a:cubicBezTo>
                    <a:cubicBezTo>
                      <a:pt x="14341" y="7219"/>
                      <a:pt x="14415" y="7488"/>
                      <a:pt x="14463" y="7756"/>
                    </a:cubicBezTo>
                    <a:cubicBezTo>
                      <a:pt x="14488" y="7756"/>
                      <a:pt x="14854" y="7829"/>
                      <a:pt x="15171" y="7902"/>
                    </a:cubicBezTo>
                    <a:cubicBezTo>
                      <a:pt x="15512" y="8000"/>
                      <a:pt x="15854" y="8097"/>
                      <a:pt x="15902" y="8097"/>
                    </a:cubicBezTo>
                    <a:cubicBezTo>
                      <a:pt x="15902" y="8171"/>
                      <a:pt x="15902" y="8219"/>
                      <a:pt x="15902" y="8292"/>
                    </a:cubicBezTo>
                    <a:cubicBezTo>
                      <a:pt x="15927" y="8195"/>
                      <a:pt x="15927" y="8122"/>
                      <a:pt x="15902" y="8024"/>
                    </a:cubicBezTo>
                    <a:lnTo>
                      <a:pt x="15854" y="8024"/>
                    </a:lnTo>
                    <a:cubicBezTo>
                      <a:pt x="15805" y="7829"/>
                      <a:pt x="15878" y="7975"/>
                      <a:pt x="15854" y="7780"/>
                    </a:cubicBezTo>
                    <a:cubicBezTo>
                      <a:pt x="15878" y="7780"/>
                      <a:pt x="15902" y="7951"/>
                      <a:pt x="15927" y="8097"/>
                    </a:cubicBezTo>
                    <a:cubicBezTo>
                      <a:pt x="15927" y="7951"/>
                      <a:pt x="15927" y="7805"/>
                      <a:pt x="15902" y="7756"/>
                    </a:cubicBezTo>
                    <a:cubicBezTo>
                      <a:pt x="15902" y="7634"/>
                      <a:pt x="15951" y="7756"/>
                      <a:pt x="15927" y="7610"/>
                    </a:cubicBezTo>
                    <a:cubicBezTo>
                      <a:pt x="15878" y="7488"/>
                      <a:pt x="15854" y="7366"/>
                      <a:pt x="15854" y="7219"/>
                    </a:cubicBezTo>
                    <a:cubicBezTo>
                      <a:pt x="15829" y="6927"/>
                      <a:pt x="15707" y="6780"/>
                      <a:pt x="15659" y="6488"/>
                    </a:cubicBezTo>
                    <a:lnTo>
                      <a:pt x="15659" y="6488"/>
                    </a:lnTo>
                    <a:lnTo>
                      <a:pt x="15683" y="6512"/>
                    </a:lnTo>
                    <a:cubicBezTo>
                      <a:pt x="15683" y="6414"/>
                      <a:pt x="15610" y="6195"/>
                      <a:pt x="15561" y="6049"/>
                    </a:cubicBezTo>
                    <a:cubicBezTo>
                      <a:pt x="15561" y="6077"/>
                      <a:pt x="15561" y="6105"/>
                      <a:pt x="15556" y="6105"/>
                    </a:cubicBezTo>
                    <a:cubicBezTo>
                      <a:pt x="15553" y="6105"/>
                      <a:pt x="15547" y="6090"/>
                      <a:pt x="15537" y="6049"/>
                    </a:cubicBezTo>
                    <a:cubicBezTo>
                      <a:pt x="15512" y="5951"/>
                      <a:pt x="15488" y="5854"/>
                      <a:pt x="15463" y="5780"/>
                    </a:cubicBezTo>
                    <a:cubicBezTo>
                      <a:pt x="15439" y="5707"/>
                      <a:pt x="15415" y="5634"/>
                      <a:pt x="15390" y="5536"/>
                    </a:cubicBezTo>
                    <a:lnTo>
                      <a:pt x="15317" y="5415"/>
                    </a:lnTo>
                    <a:cubicBezTo>
                      <a:pt x="15024" y="4732"/>
                      <a:pt x="14683" y="4097"/>
                      <a:pt x="14244" y="3512"/>
                    </a:cubicBezTo>
                    <a:cubicBezTo>
                      <a:pt x="13805" y="2927"/>
                      <a:pt x="13317" y="2390"/>
                      <a:pt x="12756" y="1927"/>
                    </a:cubicBezTo>
                    <a:lnTo>
                      <a:pt x="12781" y="1927"/>
                    </a:lnTo>
                    <a:cubicBezTo>
                      <a:pt x="12195" y="1415"/>
                      <a:pt x="11537" y="1024"/>
                      <a:pt x="10829" y="707"/>
                    </a:cubicBezTo>
                    <a:cubicBezTo>
                      <a:pt x="10122" y="366"/>
                      <a:pt x="9366" y="171"/>
                      <a:pt x="8610" y="98"/>
                    </a:cubicBezTo>
                    <a:cubicBezTo>
                      <a:pt x="8415" y="24"/>
                      <a:pt x="8195" y="0"/>
                      <a:pt x="8000" y="0"/>
                    </a:cubicBezTo>
                    <a:close/>
                  </a:path>
                </a:pathLst>
              </a:custGeom>
              <a:solidFill>
                <a:srgbClr val="F7A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24"/>
            <p:cNvSpPr/>
            <p:nvPr/>
          </p:nvSpPr>
          <p:spPr>
            <a:xfrm>
              <a:off x="400925" y="3037350"/>
              <a:ext cx="2450" cy="3700"/>
            </a:xfrm>
            <a:custGeom>
              <a:avLst/>
              <a:gdLst/>
              <a:ahLst/>
              <a:cxnLst/>
              <a:rect l="l" t="t" r="r" b="b"/>
              <a:pathLst>
                <a:path w="98" h="148" extrusionOk="0">
                  <a:moveTo>
                    <a:pt x="98" y="1"/>
                  </a:moveTo>
                  <a:lnTo>
                    <a:pt x="98" y="1"/>
                  </a:lnTo>
                  <a:cubicBezTo>
                    <a:pt x="49" y="25"/>
                    <a:pt x="0" y="74"/>
                    <a:pt x="0" y="147"/>
                  </a:cubicBezTo>
                  <a:cubicBezTo>
                    <a:pt x="49" y="98"/>
                    <a:pt x="73" y="50"/>
                    <a:pt x="98" y="1"/>
                  </a:cubicBez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403350" y="303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365550" y="2914800"/>
              <a:ext cx="267700" cy="124800"/>
            </a:xfrm>
            <a:custGeom>
              <a:avLst/>
              <a:gdLst/>
              <a:ahLst/>
              <a:cxnLst/>
              <a:rect l="l" t="t" r="r" b="b"/>
              <a:pathLst>
                <a:path w="10708" h="4992" extrusionOk="0">
                  <a:moveTo>
                    <a:pt x="2206" y="3416"/>
                  </a:moveTo>
                  <a:lnTo>
                    <a:pt x="2206" y="3416"/>
                  </a:lnTo>
                  <a:cubicBezTo>
                    <a:pt x="2205" y="3416"/>
                    <a:pt x="2205" y="3417"/>
                    <a:pt x="2205" y="3418"/>
                  </a:cubicBezTo>
                  <a:lnTo>
                    <a:pt x="2205" y="3418"/>
                  </a:lnTo>
                  <a:cubicBezTo>
                    <a:pt x="2206" y="3417"/>
                    <a:pt x="2207" y="3416"/>
                    <a:pt x="2206" y="3416"/>
                  </a:cubicBezTo>
                  <a:close/>
                  <a:moveTo>
                    <a:pt x="2205" y="3418"/>
                  </a:moveTo>
                  <a:cubicBezTo>
                    <a:pt x="2202" y="3421"/>
                    <a:pt x="2196" y="3427"/>
                    <a:pt x="2196" y="3440"/>
                  </a:cubicBezTo>
                  <a:cubicBezTo>
                    <a:pt x="2198" y="3432"/>
                    <a:pt x="2201" y="3425"/>
                    <a:pt x="2205" y="3418"/>
                  </a:cubicBezTo>
                  <a:close/>
                  <a:moveTo>
                    <a:pt x="1464" y="4757"/>
                  </a:moveTo>
                  <a:lnTo>
                    <a:pt x="1451" y="4807"/>
                  </a:lnTo>
                  <a:lnTo>
                    <a:pt x="1451" y="4807"/>
                  </a:lnTo>
                  <a:cubicBezTo>
                    <a:pt x="1453" y="4778"/>
                    <a:pt x="1448" y="4757"/>
                    <a:pt x="1464" y="4757"/>
                  </a:cubicBezTo>
                  <a:close/>
                  <a:moveTo>
                    <a:pt x="5171" y="1"/>
                  </a:moveTo>
                  <a:cubicBezTo>
                    <a:pt x="5244" y="1"/>
                    <a:pt x="5220" y="25"/>
                    <a:pt x="5171" y="49"/>
                  </a:cubicBezTo>
                  <a:cubicBezTo>
                    <a:pt x="4830" y="74"/>
                    <a:pt x="5147" y="74"/>
                    <a:pt x="4805" y="123"/>
                  </a:cubicBezTo>
                  <a:lnTo>
                    <a:pt x="4610" y="147"/>
                  </a:lnTo>
                  <a:lnTo>
                    <a:pt x="4366" y="220"/>
                  </a:lnTo>
                  <a:cubicBezTo>
                    <a:pt x="4147" y="245"/>
                    <a:pt x="3927" y="318"/>
                    <a:pt x="3683" y="391"/>
                  </a:cubicBezTo>
                  <a:cubicBezTo>
                    <a:pt x="3586" y="415"/>
                    <a:pt x="3464" y="464"/>
                    <a:pt x="3366" y="488"/>
                  </a:cubicBezTo>
                  <a:cubicBezTo>
                    <a:pt x="3244" y="537"/>
                    <a:pt x="3147" y="562"/>
                    <a:pt x="3049" y="610"/>
                  </a:cubicBezTo>
                  <a:cubicBezTo>
                    <a:pt x="2878" y="708"/>
                    <a:pt x="2708" y="781"/>
                    <a:pt x="2635" y="805"/>
                  </a:cubicBezTo>
                  <a:cubicBezTo>
                    <a:pt x="2513" y="952"/>
                    <a:pt x="2269" y="1049"/>
                    <a:pt x="2147" y="1196"/>
                  </a:cubicBezTo>
                  <a:lnTo>
                    <a:pt x="2147" y="1171"/>
                  </a:lnTo>
                  <a:cubicBezTo>
                    <a:pt x="2098" y="1220"/>
                    <a:pt x="2025" y="1293"/>
                    <a:pt x="1903" y="1366"/>
                  </a:cubicBezTo>
                  <a:lnTo>
                    <a:pt x="1561" y="1708"/>
                  </a:lnTo>
                  <a:lnTo>
                    <a:pt x="1220" y="2049"/>
                  </a:lnTo>
                  <a:cubicBezTo>
                    <a:pt x="1147" y="2147"/>
                    <a:pt x="1098" y="2220"/>
                    <a:pt x="1049" y="2318"/>
                  </a:cubicBezTo>
                  <a:lnTo>
                    <a:pt x="1074" y="2293"/>
                  </a:lnTo>
                  <a:lnTo>
                    <a:pt x="1074" y="2293"/>
                  </a:lnTo>
                  <a:cubicBezTo>
                    <a:pt x="976" y="2488"/>
                    <a:pt x="927" y="2415"/>
                    <a:pt x="830" y="2537"/>
                  </a:cubicBezTo>
                  <a:cubicBezTo>
                    <a:pt x="903" y="2562"/>
                    <a:pt x="830" y="2732"/>
                    <a:pt x="805" y="2781"/>
                  </a:cubicBezTo>
                  <a:cubicBezTo>
                    <a:pt x="757" y="2879"/>
                    <a:pt x="708" y="3074"/>
                    <a:pt x="635" y="3244"/>
                  </a:cubicBezTo>
                  <a:lnTo>
                    <a:pt x="610" y="3220"/>
                  </a:lnTo>
                  <a:cubicBezTo>
                    <a:pt x="586" y="3342"/>
                    <a:pt x="464" y="3586"/>
                    <a:pt x="439" y="3659"/>
                  </a:cubicBezTo>
                  <a:cubicBezTo>
                    <a:pt x="391" y="3757"/>
                    <a:pt x="318" y="3879"/>
                    <a:pt x="269" y="4025"/>
                  </a:cubicBezTo>
                  <a:cubicBezTo>
                    <a:pt x="196" y="4171"/>
                    <a:pt x="147" y="4318"/>
                    <a:pt x="147" y="4464"/>
                  </a:cubicBezTo>
                  <a:lnTo>
                    <a:pt x="0" y="4610"/>
                  </a:lnTo>
                  <a:lnTo>
                    <a:pt x="0" y="4635"/>
                  </a:lnTo>
                  <a:cubicBezTo>
                    <a:pt x="171" y="4732"/>
                    <a:pt x="366" y="4830"/>
                    <a:pt x="586" y="4879"/>
                  </a:cubicBezTo>
                  <a:cubicBezTo>
                    <a:pt x="769" y="4940"/>
                    <a:pt x="981" y="4991"/>
                    <a:pt x="1156" y="4991"/>
                  </a:cubicBezTo>
                  <a:cubicBezTo>
                    <a:pt x="1260" y="4991"/>
                    <a:pt x="1351" y="4973"/>
                    <a:pt x="1415" y="4927"/>
                  </a:cubicBezTo>
                  <a:lnTo>
                    <a:pt x="1439" y="4927"/>
                  </a:lnTo>
                  <a:lnTo>
                    <a:pt x="1439" y="4854"/>
                  </a:lnTo>
                  <a:cubicBezTo>
                    <a:pt x="1447" y="4839"/>
                    <a:pt x="1455" y="4833"/>
                    <a:pt x="1461" y="4833"/>
                  </a:cubicBezTo>
                  <a:cubicBezTo>
                    <a:pt x="1477" y="4833"/>
                    <a:pt x="1488" y="4862"/>
                    <a:pt x="1488" y="4879"/>
                  </a:cubicBezTo>
                  <a:cubicBezTo>
                    <a:pt x="1488" y="4854"/>
                    <a:pt x="1513" y="4830"/>
                    <a:pt x="1537" y="4805"/>
                  </a:cubicBezTo>
                  <a:cubicBezTo>
                    <a:pt x="1537" y="4798"/>
                    <a:pt x="1535" y="4795"/>
                    <a:pt x="1531" y="4795"/>
                  </a:cubicBezTo>
                  <a:cubicBezTo>
                    <a:pt x="1523" y="4795"/>
                    <a:pt x="1505" y="4813"/>
                    <a:pt x="1488" y="4830"/>
                  </a:cubicBezTo>
                  <a:cubicBezTo>
                    <a:pt x="1488" y="4781"/>
                    <a:pt x="1488" y="4708"/>
                    <a:pt x="1488" y="4659"/>
                  </a:cubicBezTo>
                  <a:cubicBezTo>
                    <a:pt x="1513" y="4635"/>
                    <a:pt x="1531" y="4635"/>
                    <a:pt x="1546" y="4635"/>
                  </a:cubicBezTo>
                  <a:cubicBezTo>
                    <a:pt x="1561" y="4635"/>
                    <a:pt x="1574" y="4635"/>
                    <a:pt x="1586" y="4610"/>
                  </a:cubicBezTo>
                  <a:cubicBezTo>
                    <a:pt x="1757" y="4196"/>
                    <a:pt x="1952" y="3781"/>
                    <a:pt x="2196" y="3415"/>
                  </a:cubicBezTo>
                  <a:cubicBezTo>
                    <a:pt x="2202" y="3415"/>
                    <a:pt x="2205" y="3415"/>
                    <a:pt x="2206" y="3416"/>
                  </a:cubicBezTo>
                  <a:lnTo>
                    <a:pt x="2206" y="3416"/>
                  </a:lnTo>
                  <a:cubicBezTo>
                    <a:pt x="2257" y="3305"/>
                    <a:pt x="2345" y="3214"/>
                    <a:pt x="2391" y="3122"/>
                  </a:cubicBezTo>
                  <a:lnTo>
                    <a:pt x="2464" y="3122"/>
                  </a:lnTo>
                  <a:cubicBezTo>
                    <a:pt x="2439" y="3122"/>
                    <a:pt x="2561" y="3001"/>
                    <a:pt x="2659" y="2879"/>
                  </a:cubicBezTo>
                  <a:cubicBezTo>
                    <a:pt x="2708" y="2805"/>
                    <a:pt x="2781" y="2757"/>
                    <a:pt x="2830" y="2708"/>
                  </a:cubicBezTo>
                  <a:lnTo>
                    <a:pt x="2952" y="2635"/>
                  </a:lnTo>
                  <a:lnTo>
                    <a:pt x="2927" y="2586"/>
                  </a:lnTo>
                  <a:cubicBezTo>
                    <a:pt x="2960" y="2553"/>
                    <a:pt x="2979" y="2545"/>
                    <a:pt x="2992" y="2545"/>
                  </a:cubicBezTo>
                  <a:cubicBezTo>
                    <a:pt x="3006" y="2545"/>
                    <a:pt x="3014" y="2553"/>
                    <a:pt x="3025" y="2553"/>
                  </a:cubicBezTo>
                  <a:cubicBezTo>
                    <a:pt x="3036" y="2553"/>
                    <a:pt x="3049" y="2545"/>
                    <a:pt x="3074" y="2513"/>
                  </a:cubicBezTo>
                  <a:cubicBezTo>
                    <a:pt x="3049" y="2415"/>
                    <a:pt x="3244" y="2391"/>
                    <a:pt x="3244" y="2342"/>
                  </a:cubicBezTo>
                  <a:cubicBezTo>
                    <a:pt x="3244" y="2342"/>
                    <a:pt x="3266" y="2331"/>
                    <a:pt x="3288" y="2331"/>
                  </a:cubicBezTo>
                  <a:cubicBezTo>
                    <a:pt x="3298" y="2331"/>
                    <a:pt x="3309" y="2334"/>
                    <a:pt x="3317" y="2342"/>
                  </a:cubicBezTo>
                  <a:cubicBezTo>
                    <a:pt x="3317" y="2293"/>
                    <a:pt x="3342" y="2293"/>
                    <a:pt x="3366" y="2269"/>
                  </a:cubicBezTo>
                  <a:cubicBezTo>
                    <a:pt x="3374" y="2261"/>
                    <a:pt x="3377" y="2258"/>
                    <a:pt x="3376" y="2258"/>
                  </a:cubicBezTo>
                  <a:cubicBezTo>
                    <a:pt x="3374" y="2258"/>
                    <a:pt x="3358" y="2269"/>
                    <a:pt x="3342" y="2269"/>
                  </a:cubicBezTo>
                  <a:lnTo>
                    <a:pt x="3415" y="2220"/>
                  </a:lnTo>
                  <a:cubicBezTo>
                    <a:pt x="3439" y="2220"/>
                    <a:pt x="3464" y="2220"/>
                    <a:pt x="3439" y="2244"/>
                  </a:cubicBezTo>
                  <a:cubicBezTo>
                    <a:pt x="3513" y="2196"/>
                    <a:pt x="3610" y="2171"/>
                    <a:pt x="3708" y="2123"/>
                  </a:cubicBezTo>
                  <a:cubicBezTo>
                    <a:pt x="3830" y="2049"/>
                    <a:pt x="3976" y="2001"/>
                    <a:pt x="4122" y="1952"/>
                  </a:cubicBezTo>
                  <a:cubicBezTo>
                    <a:pt x="4195" y="1927"/>
                    <a:pt x="4269" y="1927"/>
                    <a:pt x="4342" y="1903"/>
                  </a:cubicBezTo>
                  <a:cubicBezTo>
                    <a:pt x="4415" y="1879"/>
                    <a:pt x="4488" y="1854"/>
                    <a:pt x="4561" y="1830"/>
                  </a:cubicBezTo>
                  <a:cubicBezTo>
                    <a:pt x="4708" y="1805"/>
                    <a:pt x="4805" y="1781"/>
                    <a:pt x="4878" y="1781"/>
                  </a:cubicBezTo>
                  <a:cubicBezTo>
                    <a:pt x="4854" y="1757"/>
                    <a:pt x="4824" y="1757"/>
                    <a:pt x="4796" y="1757"/>
                  </a:cubicBezTo>
                  <a:cubicBezTo>
                    <a:pt x="4769" y="1757"/>
                    <a:pt x="4744" y="1757"/>
                    <a:pt x="4732" y="1732"/>
                  </a:cubicBezTo>
                  <a:cubicBezTo>
                    <a:pt x="4756" y="1708"/>
                    <a:pt x="4781" y="1708"/>
                    <a:pt x="4799" y="1708"/>
                  </a:cubicBezTo>
                  <a:cubicBezTo>
                    <a:pt x="4817" y="1708"/>
                    <a:pt x="4830" y="1708"/>
                    <a:pt x="4830" y="1684"/>
                  </a:cubicBezTo>
                  <a:cubicBezTo>
                    <a:pt x="4854" y="1720"/>
                    <a:pt x="4891" y="1720"/>
                    <a:pt x="4930" y="1720"/>
                  </a:cubicBezTo>
                  <a:cubicBezTo>
                    <a:pt x="4970" y="1720"/>
                    <a:pt x="5013" y="1720"/>
                    <a:pt x="5049" y="1757"/>
                  </a:cubicBezTo>
                  <a:lnTo>
                    <a:pt x="5049" y="1708"/>
                  </a:lnTo>
                  <a:lnTo>
                    <a:pt x="5074" y="1732"/>
                  </a:lnTo>
                  <a:cubicBezTo>
                    <a:pt x="5220" y="1684"/>
                    <a:pt x="5244" y="1684"/>
                    <a:pt x="5244" y="1684"/>
                  </a:cubicBezTo>
                  <a:lnTo>
                    <a:pt x="5415" y="1684"/>
                  </a:lnTo>
                  <a:cubicBezTo>
                    <a:pt x="5519" y="1684"/>
                    <a:pt x="5588" y="1630"/>
                    <a:pt x="5667" y="1630"/>
                  </a:cubicBezTo>
                  <a:cubicBezTo>
                    <a:pt x="5680" y="1630"/>
                    <a:pt x="5694" y="1631"/>
                    <a:pt x="5708" y="1635"/>
                  </a:cubicBezTo>
                  <a:cubicBezTo>
                    <a:pt x="5708" y="1635"/>
                    <a:pt x="5659" y="1586"/>
                    <a:pt x="5708" y="1586"/>
                  </a:cubicBezTo>
                  <a:cubicBezTo>
                    <a:pt x="5708" y="1591"/>
                    <a:pt x="5713" y="1593"/>
                    <a:pt x="5720" y="1593"/>
                  </a:cubicBezTo>
                  <a:cubicBezTo>
                    <a:pt x="5734" y="1593"/>
                    <a:pt x="5757" y="1588"/>
                    <a:pt x="5775" y="1588"/>
                  </a:cubicBezTo>
                  <a:cubicBezTo>
                    <a:pt x="5792" y="1588"/>
                    <a:pt x="5805" y="1592"/>
                    <a:pt x="5805" y="1610"/>
                  </a:cubicBezTo>
                  <a:cubicBezTo>
                    <a:pt x="5812" y="1617"/>
                    <a:pt x="5824" y="1620"/>
                    <a:pt x="5837" y="1620"/>
                  </a:cubicBezTo>
                  <a:cubicBezTo>
                    <a:pt x="5871" y="1620"/>
                    <a:pt x="5915" y="1600"/>
                    <a:pt x="5905" y="1568"/>
                  </a:cubicBezTo>
                  <a:lnTo>
                    <a:pt x="5905" y="1568"/>
                  </a:lnTo>
                  <a:cubicBezTo>
                    <a:pt x="5921" y="1586"/>
                    <a:pt x="5996" y="1588"/>
                    <a:pt x="5952" y="1610"/>
                  </a:cubicBezTo>
                  <a:cubicBezTo>
                    <a:pt x="5968" y="1610"/>
                    <a:pt x="5995" y="1621"/>
                    <a:pt x="6011" y="1621"/>
                  </a:cubicBezTo>
                  <a:cubicBezTo>
                    <a:pt x="6019" y="1621"/>
                    <a:pt x="6025" y="1618"/>
                    <a:pt x="6025" y="1610"/>
                  </a:cubicBezTo>
                  <a:lnTo>
                    <a:pt x="6000" y="1586"/>
                  </a:lnTo>
                  <a:cubicBezTo>
                    <a:pt x="6084" y="1586"/>
                    <a:pt x="6132" y="1640"/>
                    <a:pt x="6205" y="1640"/>
                  </a:cubicBezTo>
                  <a:cubicBezTo>
                    <a:pt x="6217" y="1640"/>
                    <a:pt x="6230" y="1638"/>
                    <a:pt x="6244" y="1635"/>
                  </a:cubicBezTo>
                  <a:lnTo>
                    <a:pt x="6195" y="1586"/>
                  </a:lnTo>
                  <a:cubicBezTo>
                    <a:pt x="6269" y="1586"/>
                    <a:pt x="6317" y="1635"/>
                    <a:pt x="6317" y="1684"/>
                  </a:cubicBezTo>
                  <a:lnTo>
                    <a:pt x="6269" y="1684"/>
                  </a:lnTo>
                  <a:cubicBezTo>
                    <a:pt x="6342" y="1708"/>
                    <a:pt x="6439" y="1732"/>
                    <a:pt x="6537" y="1732"/>
                  </a:cubicBezTo>
                  <a:lnTo>
                    <a:pt x="6488" y="1732"/>
                  </a:lnTo>
                  <a:cubicBezTo>
                    <a:pt x="6561" y="1732"/>
                    <a:pt x="6610" y="1757"/>
                    <a:pt x="6683" y="1757"/>
                  </a:cubicBezTo>
                  <a:cubicBezTo>
                    <a:pt x="6756" y="1781"/>
                    <a:pt x="6854" y="1805"/>
                    <a:pt x="6952" y="1854"/>
                  </a:cubicBezTo>
                  <a:cubicBezTo>
                    <a:pt x="7147" y="1903"/>
                    <a:pt x="7317" y="2001"/>
                    <a:pt x="7391" y="2025"/>
                  </a:cubicBezTo>
                  <a:lnTo>
                    <a:pt x="7366" y="1952"/>
                  </a:lnTo>
                  <a:lnTo>
                    <a:pt x="7488" y="1976"/>
                  </a:lnTo>
                  <a:cubicBezTo>
                    <a:pt x="7488" y="1976"/>
                    <a:pt x="7395" y="2051"/>
                    <a:pt x="7371" y="2053"/>
                  </a:cubicBezTo>
                  <a:lnTo>
                    <a:pt x="7371" y="2053"/>
                  </a:lnTo>
                  <a:lnTo>
                    <a:pt x="7366" y="2049"/>
                  </a:lnTo>
                  <a:lnTo>
                    <a:pt x="7366" y="2049"/>
                  </a:lnTo>
                  <a:cubicBezTo>
                    <a:pt x="7366" y="2052"/>
                    <a:pt x="7368" y="2053"/>
                    <a:pt x="7370" y="2053"/>
                  </a:cubicBezTo>
                  <a:cubicBezTo>
                    <a:pt x="7371" y="2053"/>
                    <a:pt x="7371" y="2053"/>
                    <a:pt x="7371" y="2053"/>
                  </a:cubicBezTo>
                  <a:lnTo>
                    <a:pt x="7371" y="2053"/>
                  </a:lnTo>
                  <a:lnTo>
                    <a:pt x="7464" y="2123"/>
                  </a:lnTo>
                  <a:lnTo>
                    <a:pt x="7610" y="2220"/>
                  </a:lnTo>
                  <a:cubicBezTo>
                    <a:pt x="7756" y="2318"/>
                    <a:pt x="7878" y="2415"/>
                    <a:pt x="8000" y="2537"/>
                  </a:cubicBezTo>
                  <a:cubicBezTo>
                    <a:pt x="8195" y="2708"/>
                    <a:pt x="8391" y="2927"/>
                    <a:pt x="8537" y="3147"/>
                  </a:cubicBezTo>
                  <a:cubicBezTo>
                    <a:pt x="8551" y="3191"/>
                    <a:pt x="8531" y="3200"/>
                    <a:pt x="8512" y="3200"/>
                  </a:cubicBezTo>
                  <a:cubicBezTo>
                    <a:pt x="8500" y="3200"/>
                    <a:pt x="8488" y="3196"/>
                    <a:pt x="8488" y="3196"/>
                  </a:cubicBezTo>
                  <a:lnTo>
                    <a:pt x="8488" y="3196"/>
                  </a:lnTo>
                  <a:cubicBezTo>
                    <a:pt x="8512" y="3232"/>
                    <a:pt x="8525" y="3232"/>
                    <a:pt x="8537" y="3232"/>
                  </a:cubicBezTo>
                  <a:cubicBezTo>
                    <a:pt x="8549" y="3232"/>
                    <a:pt x="8561" y="3232"/>
                    <a:pt x="8586" y="3269"/>
                  </a:cubicBezTo>
                  <a:cubicBezTo>
                    <a:pt x="8586" y="3277"/>
                    <a:pt x="8583" y="3280"/>
                    <a:pt x="8578" y="3280"/>
                  </a:cubicBezTo>
                  <a:cubicBezTo>
                    <a:pt x="8569" y="3280"/>
                    <a:pt x="8553" y="3269"/>
                    <a:pt x="8537" y="3269"/>
                  </a:cubicBezTo>
                  <a:cubicBezTo>
                    <a:pt x="8537" y="3269"/>
                    <a:pt x="8586" y="3342"/>
                    <a:pt x="8586" y="3342"/>
                  </a:cubicBezTo>
                  <a:cubicBezTo>
                    <a:pt x="8610" y="3318"/>
                    <a:pt x="8634" y="3269"/>
                    <a:pt x="8659" y="3244"/>
                  </a:cubicBezTo>
                  <a:lnTo>
                    <a:pt x="8708" y="3318"/>
                  </a:lnTo>
                  <a:lnTo>
                    <a:pt x="8683" y="3342"/>
                  </a:lnTo>
                  <a:cubicBezTo>
                    <a:pt x="8683" y="3366"/>
                    <a:pt x="8805" y="3342"/>
                    <a:pt x="8830" y="3440"/>
                  </a:cubicBezTo>
                  <a:cubicBezTo>
                    <a:pt x="8878" y="3562"/>
                    <a:pt x="8927" y="3610"/>
                    <a:pt x="8951" y="3708"/>
                  </a:cubicBezTo>
                  <a:cubicBezTo>
                    <a:pt x="9000" y="3781"/>
                    <a:pt x="9025" y="3854"/>
                    <a:pt x="9049" y="3952"/>
                  </a:cubicBezTo>
                  <a:cubicBezTo>
                    <a:pt x="9049" y="3952"/>
                    <a:pt x="9025" y="3927"/>
                    <a:pt x="9000" y="3903"/>
                  </a:cubicBezTo>
                  <a:cubicBezTo>
                    <a:pt x="9000" y="3927"/>
                    <a:pt x="9000" y="3952"/>
                    <a:pt x="9000" y="3976"/>
                  </a:cubicBezTo>
                  <a:cubicBezTo>
                    <a:pt x="9005" y="3966"/>
                    <a:pt x="9010" y="3962"/>
                    <a:pt x="9015" y="3962"/>
                  </a:cubicBezTo>
                  <a:cubicBezTo>
                    <a:pt x="9031" y="3962"/>
                    <a:pt x="9045" y="4004"/>
                    <a:pt x="9048" y="4004"/>
                  </a:cubicBezTo>
                  <a:cubicBezTo>
                    <a:pt x="9049" y="4004"/>
                    <a:pt x="9049" y="4003"/>
                    <a:pt x="9049" y="4001"/>
                  </a:cubicBezTo>
                  <a:cubicBezTo>
                    <a:pt x="9098" y="4049"/>
                    <a:pt x="9147" y="4098"/>
                    <a:pt x="9147" y="4171"/>
                  </a:cubicBezTo>
                  <a:cubicBezTo>
                    <a:pt x="9147" y="4244"/>
                    <a:pt x="9171" y="4318"/>
                    <a:pt x="9220" y="4366"/>
                  </a:cubicBezTo>
                  <a:cubicBezTo>
                    <a:pt x="9439" y="4366"/>
                    <a:pt x="9683" y="4391"/>
                    <a:pt x="9903" y="4440"/>
                  </a:cubicBezTo>
                  <a:cubicBezTo>
                    <a:pt x="10244" y="4488"/>
                    <a:pt x="10561" y="4586"/>
                    <a:pt x="10610" y="4586"/>
                  </a:cubicBezTo>
                  <a:cubicBezTo>
                    <a:pt x="10610" y="4635"/>
                    <a:pt x="10610" y="4683"/>
                    <a:pt x="10610" y="4732"/>
                  </a:cubicBezTo>
                  <a:cubicBezTo>
                    <a:pt x="10634" y="4683"/>
                    <a:pt x="10634" y="4610"/>
                    <a:pt x="10634" y="4537"/>
                  </a:cubicBezTo>
                  <a:lnTo>
                    <a:pt x="10586" y="4537"/>
                  </a:lnTo>
                  <a:cubicBezTo>
                    <a:pt x="10561" y="4391"/>
                    <a:pt x="10610" y="4513"/>
                    <a:pt x="10610" y="4366"/>
                  </a:cubicBezTo>
                  <a:cubicBezTo>
                    <a:pt x="10634" y="4366"/>
                    <a:pt x="10659" y="4488"/>
                    <a:pt x="10659" y="4610"/>
                  </a:cubicBezTo>
                  <a:cubicBezTo>
                    <a:pt x="10659" y="4488"/>
                    <a:pt x="10683" y="4391"/>
                    <a:pt x="10634" y="4342"/>
                  </a:cubicBezTo>
                  <a:cubicBezTo>
                    <a:pt x="10634" y="4293"/>
                    <a:pt x="10647" y="4293"/>
                    <a:pt x="10662" y="4293"/>
                  </a:cubicBezTo>
                  <a:cubicBezTo>
                    <a:pt x="10677" y="4293"/>
                    <a:pt x="10695" y="4293"/>
                    <a:pt x="10708" y="4244"/>
                  </a:cubicBezTo>
                  <a:cubicBezTo>
                    <a:pt x="10659" y="4147"/>
                    <a:pt x="10634" y="4049"/>
                    <a:pt x="10634" y="3952"/>
                  </a:cubicBezTo>
                  <a:cubicBezTo>
                    <a:pt x="10634" y="3903"/>
                    <a:pt x="10610" y="3854"/>
                    <a:pt x="10610" y="3805"/>
                  </a:cubicBezTo>
                  <a:cubicBezTo>
                    <a:pt x="10586" y="3757"/>
                    <a:pt x="10561" y="3732"/>
                    <a:pt x="10561" y="3683"/>
                  </a:cubicBezTo>
                  <a:cubicBezTo>
                    <a:pt x="10512" y="3610"/>
                    <a:pt x="10464" y="3537"/>
                    <a:pt x="10464" y="3440"/>
                  </a:cubicBezTo>
                  <a:lnTo>
                    <a:pt x="10464" y="3440"/>
                  </a:lnTo>
                  <a:lnTo>
                    <a:pt x="10488" y="3464"/>
                  </a:lnTo>
                  <a:cubicBezTo>
                    <a:pt x="10488" y="3391"/>
                    <a:pt x="10390" y="3269"/>
                    <a:pt x="10366" y="3147"/>
                  </a:cubicBezTo>
                  <a:cubicBezTo>
                    <a:pt x="10366" y="3174"/>
                    <a:pt x="10366" y="3193"/>
                    <a:pt x="10362" y="3193"/>
                  </a:cubicBezTo>
                  <a:cubicBezTo>
                    <a:pt x="10359" y="3193"/>
                    <a:pt x="10353" y="3180"/>
                    <a:pt x="10342" y="3147"/>
                  </a:cubicBezTo>
                  <a:cubicBezTo>
                    <a:pt x="10293" y="3025"/>
                    <a:pt x="10244" y="2952"/>
                    <a:pt x="10220" y="2854"/>
                  </a:cubicBezTo>
                  <a:lnTo>
                    <a:pt x="10122" y="2781"/>
                  </a:lnTo>
                  <a:cubicBezTo>
                    <a:pt x="9903" y="2391"/>
                    <a:pt x="9634" y="2025"/>
                    <a:pt x="9317" y="1708"/>
                  </a:cubicBezTo>
                  <a:cubicBezTo>
                    <a:pt x="9220" y="1610"/>
                    <a:pt x="9122" y="1513"/>
                    <a:pt x="9000" y="1415"/>
                  </a:cubicBezTo>
                  <a:lnTo>
                    <a:pt x="8708" y="1171"/>
                  </a:lnTo>
                  <a:cubicBezTo>
                    <a:pt x="8537" y="1049"/>
                    <a:pt x="8366" y="927"/>
                    <a:pt x="8293" y="854"/>
                  </a:cubicBezTo>
                  <a:cubicBezTo>
                    <a:pt x="7878" y="586"/>
                    <a:pt x="7464" y="391"/>
                    <a:pt x="7025" y="220"/>
                  </a:cubicBezTo>
                  <a:lnTo>
                    <a:pt x="6634" y="98"/>
                  </a:lnTo>
                  <a:lnTo>
                    <a:pt x="6220" y="25"/>
                  </a:lnTo>
                  <a:cubicBezTo>
                    <a:pt x="6110" y="13"/>
                    <a:pt x="5994" y="7"/>
                    <a:pt x="5878" y="7"/>
                  </a:cubicBezTo>
                  <a:cubicBezTo>
                    <a:pt x="5763" y="7"/>
                    <a:pt x="5647" y="13"/>
                    <a:pt x="5537" y="25"/>
                  </a:cubicBezTo>
                  <a:cubicBezTo>
                    <a:pt x="5415" y="1"/>
                    <a:pt x="5293" y="1"/>
                    <a:pt x="5171" y="1"/>
                  </a:cubicBez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24"/>
          <p:cNvSpPr/>
          <p:nvPr/>
        </p:nvSpPr>
        <p:spPr>
          <a:xfrm rot="-8386467">
            <a:off x="4619495" y="4571597"/>
            <a:ext cx="516943" cy="353961"/>
          </a:xfrm>
          <a:custGeom>
            <a:avLst/>
            <a:gdLst/>
            <a:ahLst/>
            <a:cxnLst/>
            <a:rect l="l" t="t" r="r" b="b"/>
            <a:pathLst>
              <a:path w="15805" h="10822" extrusionOk="0">
                <a:moveTo>
                  <a:pt x="7854" y="2001"/>
                </a:moveTo>
                <a:cubicBezTo>
                  <a:pt x="7869" y="2001"/>
                  <a:pt x="7884" y="2001"/>
                  <a:pt x="7900" y="2002"/>
                </a:cubicBezTo>
                <a:lnTo>
                  <a:pt x="7900" y="2002"/>
                </a:lnTo>
                <a:cubicBezTo>
                  <a:pt x="7889" y="2001"/>
                  <a:pt x="7873" y="2001"/>
                  <a:pt x="7854" y="2001"/>
                </a:cubicBezTo>
                <a:close/>
                <a:moveTo>
                  <a:pt x="13171" y="2903"/>
                </a:moveTo>
                <a:lnTo>
                  <a:pt x="13171" y="2952"/>
                </a:lnTo>
                <a:lnTo>
                  <a:pt x="13171" y="3025"/>
                </a:lnTo>
                <a:lnTo>
                  <a:pt x="13154" y="3074"/>
                </a:lnTo>
                <a:lnTo>
                  <a:pt x="13154" y="3074"/>
                </a:lnTo>
                <a:cubicBezTo>
                  <a:pt x="13164" y="3017"/>
                  <a:pt x="13171" y="2954"/>
                  <a:pt x="13171" y="2903"/>
                </a:cubicBezTo>
                <a:close/>
                <a:moveTo>
                  <a:pt x="8153" y="5196"/>
                </a:moveTo>
                <a:lnTo>
                  <a:pt x="8153" y="5196"/>
                </a:lnTo>
                <a:cubicBezTo>
                  <a:pt x="8149" y="5204"/>
                  <a:pt x="8146" y="5212"/>
                  <a:pt x="8146" y="5220"/>
                </a:cubicBezTo>
                <a:lnTo>
                  <a:pt x="8146" y="5220"/>
                </a:lnTo>
                <a:cubicBezTo>
                  <a:pt x="8146" y="5198"/>
                  <a:pt x="8166" y="5196"/>
                  <a:pt x="8153" y="5196"/>
                </a:cubicBezTo>
                <a:close/>
                <a:moveTo>
                  <a:pt x="8121" y="5341"/>
                </a:moveTo>
                <a:cubicBezTo>
                  <a:pt x="8121" y="5342"/>
                  <a:pt x="8121" y="5343"/>
                  <a:pt x="8121" y="5344"/>
                </a:cubicBezTo>
                <a:lnTo>
                  <a:pt x="8121" y="5344"/>
                </a:lnTo>
                <a:lnTo>
                  <a:pt x="8122" y="5342"/>
                </a:lnTo>
                <a:cubicBezTo>
                  <a:pt x="8122" y="5342"/>
                  <a:pt x="8121" y="5341"/>
                  <a:pt x="8121" y="5341"/>
                </a:cubicBezTo>
                <a:close/>
                <a:moveTo>
                  <a:pt x="8121" y="5344"/>
                </a:moveTo>
                <a:lnTo>
                  <a:pt x="8118" y="5352"/>
                </a:lnTo>
                <a:lnTo>
                  <a:pt x="8122" y="5366"/>
                </a:lnTo>
                <a:cubicBezTo>
                  <a:pt x="8122" y="5359"/>
                  <a:pt x="8122" y="5351"/>
                  <a:pt x="8121" y="5344"/>
                </a:cubicBezTo>
                <a:close/>
                <a:moveTo>
                  <a:pt x="15778" y="6025"/>
                </a:moveTo>
                <a:cubicBezTo>
                  <a:pt x="15779" y="6032"/>
                  <a:pt x="15779" y="6039"/>
                  <a:pt x="15780" y="6047"/>
                </a:cubicBezTo>
                <a:lnTo>
                  <a:pt x="15780" y="6047"/>
                </a:lnTo>
                <a:cubicBezTo>
                  <a:pt x="15780" y="6039"/>
                  <a:pt x="15780" y="6032"/>
                  <a:pt x="15780" y="6025"/>
                </a:cubicBezTo>
                <a:cubicBezTo>
                  <a:pt x="15779" y="6025"/>
                  <a:pt x="15779" y="6025"/>
                  <a:pt x="15778" y="6025"/>
                </a:cubicBezTo>
                <a:close/>
                <a:moveTo>
                  <a:pt x="11988" y="6067"/>
                </a:moveTo>
                <a:cubicBezTo>
                  <a:pt x="11983" y="6078"/>
                  <a:pt x="11979" y="6088"/>
                  <a:pt x="11975" y="6098"/>
                </a:cubicBezTo>
                <a:cubicBezTo>
                  <a:pt x="11982" y="6092"/>
                  <a:pt x="11985" y="6081"/>
                  <a:pt x="11988" y="6067"/>
                </a:cubicBezTo>
                <a:close/>
                <a:moveTo>
                  <a:pt x="15780" y="6047"/>
                </a:moveTo>
                <a:cubicBezTo>
                  <a:pt x="15780" y="6137"/>
                  <a:pt x="15780" y="6229"/>
                  <a:pt x="15780" y="6342"/>
                </a:cubicBezTo>
                <a:cubicBezTo>
                  <a:pt x="15796" y="6249"/>
                  <a:pt x="15792" y="6147"/>
                  <a:pt x="15780" y="6047"/>
                </a:cubicBezTo>
                <a:close/>
                <a:moveTo>
                  <a:pt x="1965" y="9973"/>
                </a:moveTo>
                <a:cubicBezTo>
                  <a:pt x="1968" y="9973"/>
                  <a:pt x="1972" y="9974"/>
                  <a:pt x="1976" y="9976"/>
                </a:cubicBezTo>
                <a:cubicBezTo>
                  <a:pt x="2021" y="9998"/>
                  <a:pt x="1962" y="10063"/>
                  <a:pt x="1933" y="10130"/>
                </a:cubicBezTo>
                <a:lnTo>
                  <a:pt x="1933" y="10130"/>
                </a:lnTo>
                <a:cubicBezTo>
                  <a:pt x="1952" y="10027"/>
                  <a:pt x="1944" y="9973"/>
                  <a:pt x="1965" y="9973"/>
                </a:cubicBezTo>
                <a:close/>
                <a:moveTo>
                  <a:pt x="1925" y="10167"/>
                </a:moveTo>
                <a:cubicBezTo>
                  <a:pt x="1923" y="10190"/>
                  <a:pt x="1915" y="10213"/>
                  <a:pt x="1906" y="10239"/>
                </a:cubicBezTo>
                <a:lnTo>
                  <a:pt x="1906" y="10239"/>
                </a:lnTo>
                <a:cubicBezTo>
                  <a:pt x="1914" y="10214"/>
                  <a:pt x="1920" y="10190"/>
                  <a:pt x="1925" y="10167"/>
                </a:cubicBezTo>
                <a:close/>
                <a:moveTo>
                  <a:pt x="12610" y="1"/>
                </a:moveTo>
                <a:cubicBezTo>
                  <a:pt x="12414" y="171"/>
                  <a:pt x="12244" y="366"/>
                  <a:pt x="12097" y="562"/>
                </a:cubicBezTo>
                <a:lnTo>
                  <a:pt x="11951" y="732"/>
                </a:lnTo>
                <a:lnTo>
                  <a:pt x="11902" y="830"/>
                </a:lnTo>
                <a:cubicBezTo>
                  <a:pt x="11878" y="854"/>
                  <a:pt x="11853" y="879"/>
                  <a:pt x="11829" y="927"/>
                </a:cubicBezTo>
                <a:lnTo>
                  <a:pt x="11585" y="1342"/>
                </a:lnTo>
                <a:cubicBezTo>
                  <a:pt x="11488" y="1488"/>
                  <a:pt x="11414" y="1659"/>
                  <a:pt x="11366" y="1830"/>
                </a:cubicBezTo>
                <a:cubicBezTo>
                  <a:pt x="11293" y="1976"/>
                  <a:pt x="11195" y="2123"/>
                  <a:pt x="11146" y="2318"/>
                </a:cubicBezTo>
                <a:cubicBezTo>
                  <a:pt x="11097" y="2488"/>
                  <a:pt x="11024" y="2659"/>
                  <a:pt x="10975" y="2830"/>
                </a:cubicBezTo>
                <a:lnTo>
                  <a:pt x="10927" y="2952"/>
                </a:lnTo>
                <a:cubicBezTo>
                  <a:pt x="10927" y="3001"/>
                  <a:pt x="10902" y="3049"/>
                  <a:pt x="10878" y="3074"/>
                </a:cubicBezTo>
                <a:cubicBezTo>
                  <a:pt x="10878" y="3074"/>
                  <a:pt x="10853" y="3171"/>
                  <a:pt x="10853" y="3220"/>
                </a:cubicBezTo>
                <a:cubicBezTo>
                  <a:pt x="10732" y="3586"/>
                  <a:pt x="10658" y="3927"/>
                  <a:pt x="10561" y="4220"/>
                </a:cubicBezTo>
                <a:cubicBezTo>
                  <a:pt x="10536" y="4342"/>
                  <a:pt x="10512" y="4464"/>
                  <a:pt x="10488" y="4586"/>
                </a:cubicBezTo>
                <a:lnTo>
                  <a:pt x="10488" y="4610"/>
                </a:lnTo>
                <a:cubicBezTo>
                  <a:pt x="10463" y="4659"/>
                  <a:pt x="10463" y="4708"/>
                  <a:pt x="10439" y="4757"/>
                </a:cubicBezTo>
                <a:cubicBezTo>
                  <a:pt x="10414" y="4805"/>
                  <a:pt x="10414" y="4854"/>
                  <a:pt x="10390" y="4903"/>
                </a:cubicBezTo>
                <a:cubicBezTo>
                  <a:pt x="10366" y="4854"/>
                  <a:pt x="10341" y="4830"/>
                  <a:pt x="10317" y="4805"/>
                </a:cubicBezTo>
                <a:cubicBezTo>
                  <a:pt x="10293" y="4757"/>
                  <a:pt x="10268" y="4732"/>
                  <a:pt x="10244" y="4708"/>
                </a:cubicBezTo>
                <a:lnTo>
                  <a:pt x="10219" y="4635"/>
                </a:lnTo>
                <a:lnTo>
                  <a:pt x="10171" y="4561"/>
                </a:lnTo>
                <a:cubicBezTo>
                  <a:pt x="10122" y="4464"/>
                  <a:pt x="10097" y="4391"/>
                  <a:pt x="10049" y="4293"/>
                </a:cubicBezTo>
                <a:cubicBezTo>
                  <a:pt x="9927" y="4074"/>
                  <a:pt x="9829" y="3830"/>
                  <a:pt x="9707" y="3610"/>
                </a:cubicBezTo>
                <a:cubicBezTo>
                  <a:pt x="9658" y="3513"/>
                  <a:pt x="9610" y="3415"/>
                  <a:pt x="9536" y="3318"/>
                </a:cubicBezTo>
                <a:lnTo>
                  <a:pt x="9366" y="3025"/>
                </a:lnTo>
                <a:cubicBezTo>
                  <a:pt x="9268" y="2854"/>
                  <a:pt x="9146" y="2683"/>
                  <a:pt x="9049" y="2513"/>
                </a:cubicBezTo>
                <a:cubicBezTo>
                  <a:pt x="8951" y="2342"/>
                  <a:pt x="8829" y="2220"/>
                  <a:pt x="8732" y="2074"/>
                </a:cubicBezTo>
                <a:lnTo>
                  <a:pt x="8585" y="2074"/>
                </a:lnTo>
                <a:cubicBezTo>
                  <a:pt x="8512" y="2074"/>
                  <a:pt x="8439" y="2049"/>
                  <a:pt x="8366" y="2049"/>
                </a:cubicBezTo>
                <a:cubicBezTo>
                  <a:pt x="8317" y="2025"/>
                  <a:pt x="8244" y="2025"/>
                  <a:pt x="8195" y="2025"/>
                </a:cubicBezTo>
                <a:cubicBezTo>
                  <a:pt x="8092" y="2025"/>
                  <a:pt x="7989" y="2008"/>
                  <a:pt x="7900" y="2002"/>
                </a:cubicBezTo>
                <a:lnTo>
                  <a:pt x="7900" y="2002"/>
                </a:lnTo>
                <a:cubicBezTo>
                  <a:pt x="7918" y="2004"/>
                  <a:pt x="7927" y="2010"/>
                  <a:pt x="7927" y="2025"/>
                </a:cubicBezTo>
                <a:lnTo>
                  <a:pt x="7829" y="2025"/>
                </a:lnTo>
                <a:cubicBezTo>
                  <a:pt x="7561" y="2123"/>
                  <a:pt x="7536" y="2147"/>
                  <a:pt x="7536" y="2147"/>
                </a:cubicBezTo>
                <a:cubicBezTo>
                  <a:pt x="7536" y="2171"/>
                  <a:pt x="7536" y="2147"/>
                  <a:pt x="7488" y="2196"/>
                </a:cubicBezTo>
                <a:lnTo>
                  <a:pt x="7390" y="2244"/>
                </a:lnTo>
                <a:cubicBezTo>
                  <a:pt x="7341" y="2269"/>
                  <a:pt x="7268" y="2293"/>
                  <a:pt x="7195" y="2318"/>
                </a:cubicBezTo>
                <a:lnTo>
                  <a:pt x="7000" y="2415"/>
                </a:lnTo>
                <a:cubicBezTo>
                  <a:pt x="6927" y="2610"/>
                  <a:pt x="6829" y="2830"/>
                  <a:pt x="6732" y="3098"/>
                </a:cubicBezTo>
                <a:cubicBezTo>
                  <a:pt x="6683" y="3244"/>
                  <a:pt x="6634" y="3391"/>
                  <a:pt x="6585" y="3537"/>
                </a:cubicBezTo>
                <a:lnTo>
                  <a:pt x="6415" y="4025"/>
                </a:lnTo>
                <a:cubicBezTo>
                  <a:pt x="6366" y="4171"/>
                  <a:pt x="6317" y="4366"/>
                  <a:pt x="6244" y="4537"/>
                </a:cubicBezTo>
                <a:lnTo>
                  <a:pt x="6219" y="4659"/>
                </a:lnTo>
                <a:lnTo>
                  <a:pt x="6171" y="4781"/>
                </a:lnTo>
                <a:lnTo>
                  <a:pt x="6122" y="4927"/>
                </a:lnTo>
                <a:lnTo>
                  <a:pt x="5927" y="5610"/>
                </a:lnTo>
                <a:lnTo>
                  <a:pt x="5732" y="6244"/>
                </a:lnTo>
                <a:cubicBezTo>
                  <a:pt x="5707" y="6366"/>
                  <a:pt x="5658" y="6464"/>
                  <a:pt x="5634" y="6561"/>
                </a:cubicBezTo>
                <a:cubicBezTo>
                  <a:pt x="5585" y="6659"/>
                  <a:pt x="5561" y="6732"/>
                  <a:pt x="5537" y="6830"/>
                </a:cubicBezTo>
                <a:cubicBezTo>
                  <a:pt x="5512" y="6903"/>
                  <a:pt x="5463" y="6976"/>
                  <a:pt x="5439" y="7049"/>
                </a:cubicBezTo>
                <a:cubicBezTo>
                  <a:pt x="5415" y="7074"/>
                  <a:pt x="5390" y="7098"/>
                  <a:pt x="5390" y="7122"/>
                </a:cubicBezTo>
                <a:cubicBezTo>
                  <a:pt x="5390" y="7147"/>
                  <a:pt x="5366" y="7196"/>
                  <a:pt x="5341" y="7244"/>
                </a:cubicBezTo>
                <a:cubicBezTo>
                  <a:pt x="5317" y="7220"/>
                  <a:pt x="5268" y="7147"/>
                  <a:pt x="5219" y="7122"/>
                </a:cubicBezTo>
                <a:cubicBezTo>
                  <a:pt x="5219" y="7098"/>
                  <a:pt x="5195" y="7098"/>
                  <a:pt x="5195" y="7098"/>
                </a:cubicBezTo>
                <a:cubicBezTo>
                  <a:pt x="5146" y="7074"/>
                  <a:pt x="5122" y="7025"/>
                  <a:pt x="5098" y="7000"/>
                </a:cubicBezTo>
                <a:cubicBezTo>
                  <a:pt x="5000" y="6854"/>
                  <a:pt x="4878" y="6683"/>
                  <a:pt x="4756" y="6488"/>
                </a:cubicBezTo>
                <a:cubicBezTo>
                  <a:pt x="4659" y="6342"/>
                  <a:pt x="4537" y="6220"/>
                  <a:pt x="4439" y="6074"/>
                </a:cubicBezTo>
                <a:lnTo>
                  <a:pt x="4195" y="5708"/>
                </a:lnTo>
                <a:cubicBezTo>
                  <a:pt x="4098" y="5586"/>
                  <a:pt x="4000" y="5488"/>
                  <a:pt x="3902" y="5366"/>
                </a:cubicBezTo>
                <a:lnTo>
                  <a:pt x="3390" y="4757"/>
                </a:lnTo>
                <a:cubicBezTo>
                  <a:pt x="3220" y="4561"/>
                  <a:pt x="3049" y="4415"/>
                  <a:pt x="2927" y="4269"/>
                </a:cubicBezTo>
                <a:lnTo>
                  <a:pt x="2488" y="4293"/>
                </a:lnTo>
                <a:lnTo>
                  <a:pt x="2024" y="4293"/>
                </a:lnTo>
                <a:lnTo>
                  <a:pt x="1902" y="4342"/>
                </a:lnTo>
                <a:cubicBezTo>
                  <a:pt x="1951" y="4366"/>
                  <a:pt x="1683" y="4586"/>
                  <a:pt x="1561" y="4635"/>
                </a:cubicBezTo>
                <a:lnTo>
                  <a:pt x="1293" y="4805"/>
                </a:lnTo>
                <a:cubicBezTo>
                  <a:pt x="1244" y="5025"/>
                  <a:pt x="1195" y="5269"/>
                  <a:pt x="1146" y="5513"/>
                </a:cubicBezTo>
                <a:cubicBezTo>
                  <a:pt x="1073" y="5781"/>
                  <a:pt x="1049" y="6025"/>
                  <a:pt x="1000" y="6269"/>
                </a:cubicBezTo>
                <a:lnTo>
                  <a:pt x="951" y="6220"/>
                </a:lnTo>
                <a:cubicBezTo>
                  <a:pt x="829" y="6903"/>
                  <a:pt x="756" y="7391"/>
                  <a:pt x="707" y="7659"/>
                </a:cubicBezTo>
                <a:cubicBezTo>
                  <a:pt x="585" y="8196"/>
                  <a:pt x="366" y="9000"/>
                  <a:pt x="244" y="9708"/>
                </a:cubicBezTo>
                <a:lnTo>
                  <a:pt x="220" y="9781"/>
                </a:lnTo>
                <a:cubicBezTo>
                  <a:pt x="195" y="9805"/>
                  <a:pt x="146" y="9854"/>
                  <a:pt x="122" y="9903"/>
                </a:cubicBezTo>
                <a:lnTo>
                  <a:pt x="0" y="10098"/>
                </a:lnTo>
                <a:lnTo>
                  <a:pt x="0" y="10171"/>
                </a:lnTo>
                <a:cubicBezTo>
                  <a:pt x="220" y="10366"/>
                  <a:pt x="439" y="10513"/>
                  <a:pt x="683" y="10659"/>
                </a:cubicBezTo>
                <a:cubicBezTo>
                  <a:pt x="856" y="10751"/>
                  <a:pt x="1050" y="10821"/>
                  <a:pt x="1235" y="10821"/>
                </a:cubicBezTo>
                <a:cubicBezTo>
                  <a:pt x="1443" y="10821"/>
                  <a:pt x="1639" y="10733"/>
                  <a:pt x="1781" y="10488"/>
                </a:cubicBezTo>
                <a:lnTo>
                  <a:pt x="1829" y="10513"/>
                </a:lnTo>
                <a:lnTo>
                  <a:pt x="1878" y="10317"/>
                </a:lnTo>
                <a:cubicBezTo>
                  <a:pt x="1915" y="10225"/>
                  <a:pt x="1934" y="10192"/>
                  <a:pt x="1944" y="10192"/>
                </a:cubicBezTo>
                <a:cubicBezTo>
                  <a:pt x="1961" y="10192"/>
                  <a:pt x="1951" y="10281"/>
                  <a:pt x="1951" y="10342"/>
                </a:cubicBezTo>
                <a:cubicBezTo>
                  <a:pt x="1976" y="10244"/>
                  <a:pt x="2000" y="10147"/>
                  <a:pt x="2024" y="10074"/>
                </a:cubicBezTo>
                <a:cubicBezTo>
                  <a:pt x="2031" y="10055"/>
                  <a:pt x="2032" y="10047"/>
                  <a:pt x="2031" y="10047"/>
                </a:cubicBezTo>
                <a:lnTo>
                  <a:pt x="2031" y="10047"/>
                </a:lnTo>
                <a:cubicBezTo>
                  <a:pt x="2027" y="10047"/>
                  <a:pt x="2000" y="10110"/>
                  <a:pt x="2000" y="10147"/>
                </a:cubicBezTo>
                <a:cubicBezTo>
                  <a:pt x="2000" y="9976"/>
                  <a:pt x="2024" y="9830"/>
                  <a:pt x="2073" y="9659"/>
                </a:cubicBezTo>
                <a:cubicBezTo>
                  <a:pt x="2122" y="9415"/>
                  <a:pt x="2146" y="9659"/>
                  <a:pt x="2195" y="9391"/>
                </a:cubicBezTo>
                <a:cubicBezTo>
                  <a:pt x="2341" y="8805"/>
                  <a:pt x="2463" y="8220"/>
                  <a:pt x="2561" y="7683"/>
                </a:cubicBezTo>
                <a:lnTo>
                  <a:pt x="2659" y="7269"/>
                </a:lnTo>
                <a:lnTo>
                  <a:pt x="2659" y="7244"/>
                </a:lnTo>
                <a:lnTo>
                  <a:pt x="2683" y="7196"/>
                </a:lnTo>
                <a:lnTo>
                  <a:pt x="2707" y="7196"/>
                </a:lnTo>
                <a:cubicBezTo>
                  <a:pt x="2707" y="7244"/>
                  <a:pt x="2707" y="7269"/>
                  <a:pt x="2707" y="7293"/>
                </a:cubicBezTo>
                <a:cubicBezTo>
                  <a:pt x="2707" y="7281"/>
                  <a:pt x="2707" y="7275"/>
                  <a:pt x="2710" y="7275"/>
                </a:cubicBezTo>
                <a:cubicBezTo>
                  <a:pt x="2713" y="7275"/>
                  <a:pt x="2720" y="7281"/>
                  <a:pt x="2732" y="7293"/>
                </a:cubicBezTo>
                <a:cubicBezTo>
                  <a:pt x="2902" y="7513"/>
                  <a:pt x="3073" y="7757"/>
                  <a:pt x="3195" y="7927"/>
                </a:cubicBezTo>
                <a:lnTo>
                  <a:pt x="3293" y="8074"/>
                </a:lnTo>
                <a:lnTo>
                  <a:pt x="3341" y="8122"/>
                </a:lnTo>
                <a:lnTo>
                  <a:pt x="3366" y="8171"/>
                </a:lnTo>
                <a:lnTo>
                  <a:pt x="3537" y="8293"/>
                </a:lnTo>
                <a:lnTo>
                  <a:pt x="3634" y="8293"/>
                </a:lnTo>
                <a:cubicBezTo>
                  <a:pt x="4122" y="8952"/>
                  <a:pt x="3732" y="8561"/>
                  <a:pt x="4219" y="9171"/>
                </a:cubicBezTo>
                <a:cubicBezTo>
                  <a:pt x="4415" y="9317"/>
                  <a:pt x="4610" y="9513"/>
                  <a:pt x="4756" y="9708"/>
                </a:cubicBezTo>
                <a:lnTo>
                  <a:pt x="5049" y="9708"/>
                </a:lnTo>
                <a:cubicBezTo>
                  <a:pt x="5098" y="9708"/>
                  <a:pt x="5146" y="9708"/>
                  <a:pt x="5195" y="9683"/>
                </a:cubicBezTo>
                <a:cubicBezTo>
                  <a:pt x="5195" y="9683"/>
                  <a:pt x="5366" y="9683"/>
                  <a:pt x="5366" y="9708"/>
                </a:cubicBezTo>
                <a:cubicBezTo>
                  <a:pt x="5415" y="9659"/>
                  <a:pt x="5537" y="9683"/>
                  <a:pt x="5658" y="9659"/>
                </a:cubicBezTo>
                <a:lnTo>
                  <a:pt x="5878" y="9610"/>
                </a:lnTo>
                <a:cubicBezTo>
                  <a:pt x="5976" y="9610"/>
                  <a:pt x="6024" y="9610"/>
                  <a:pt x="5902" y="9635"/>
                </a:cubicBezTo>
                <a:lnTo>
                  <a:pt x="6561" y="9537"/>
                </a:lnTo>
                <a:cubicBezTo>
                  <a:pt x="6683" y="9269"/>
                  <a:pt x="6829" y="8976"/>
                  <a:pt x="6976" y="8635"/>
                </a:cubicBezTo>
                <a:cubicBezTo>
                  <a:pt x="7049" y="8488"/>
                  <a:pt x="7122" y="8317"/>
                  <a:pt x="7219" y="8147"/>
                </a:cubicBezTo>
                <a:cubicBezTo>
                  <a:pt x="7293" y="7952"/>
                  <a:pt x="7341" y="7757"/>
                  <a:pt x="7415" y="7561"/>
                </a:cubicBezTo>
                <a:lnTo>
                  <a:pt x="7536" y="7220"/>
                </a:lnTo>
                <a:cubicBezTo>
                  <a:pt x="7585" y="7098"/>
                  <a:pt x="7610" y="7000"/>
                  <a:pt x="7658" y="6878"/>
                </a:cubicBezTo>
                <a:cubicBezTo>
                  <a:pt x="7707" y="6659"/>
                  <a:pt x="7780" y="6439"/>
                  <a:pt x="7854" y="6220"/>
                </a:cubicBezTo>
                <a:cubicBezTo>
                  <a:pt x="7927" y="6000"/>
                  <a:pt x="7976" y="5805"/>
                  <a:pt x="8024" y="5610"/>
                </a:cubicBezTo>
                <a:lnTo>
                  <a:pt x="8118" y="5352"/>
                </a:lnTo>
                <a:lnTo>
                  <a:pt x="8114" y="5334"/>
                </a:lnTo>
                <a:lnTo>
                  <a:pt x="8114" y="5334"/>
                </a:lnTo>
                <a:cubicBezTo>
                  <a:pt x="8116" y="5336"/>
                  <a:pt x="8118" y="5338"/>
                  <a:pt x="8121" y="5341"/>
                </a:cubicBezTo>
                <a:lnTo>
                  <a:pt x="8121" y="5341"/>
                </a:lnTo>
                <a:cubicBezTo>
                  <a:pt x="8119" y="5328"/>
                  <a:pt x="8115" y="5316"/>
                  <a:pt x="8106" y="5303"/>
                </a:cubicBezTo>
                <a:lnTo>
                  <a:pt x="8106" y="5303"/>
                </a:lnTo>
                <a:lnTo>
                  <a:pt x="8114" y="5334"/>
                </a:lnTo>
                <a:lnTo>
                  <a:pt x="8114" y="5334"/>
                </a:lnTo>
                <a:cubicBezTo>
                  <a:pt x="8097" y="5318"/>
                  <a:pt x="8097" y="5318"/>
                  <a:pt x="8094" y="5318"/>
                </a:cubicBezTo>
                <a:cubicBezTo>
                  <a:pt x="8091" y="5318"/>
                  <a:pt x="8085" y="5318"/>
                  <a:pt x="8049" y="5293"/>
                </a:cubicBezTo>
                <a:cubicBezTo>
                  <a:pt x="8012" y="5257"/>
                  <a:pt x="8012" y="5257"/>
                  <a:pt x="8021" y="5257"/>
                </a:cubicBezTo>
                <a:cubicBezTo>
                  <a:pt x="8030" y="5257"/>
                  <a:pt x="8049" y="5257"/>
                  <a:pt x="8049" y="5220"/>
                </a:cubicBezTo>
                <a:cubicBezTo>
                  <a:pt x="8097" y="5293"/>
                  <a:pt x="8097" y="5269"/>
                  <a:pt x="8097" y="5293"/>
                </a:cubicBezTo>
                <a:cubicBezTo>
                  <a:pt x="8101" y="5296"/>
                  <a:pt x="8104" y="5300"/>
                  <a:pt x="8106" y="5303"/>
                </a:cubicBezTo>
                <a:lnTo>
                  <a:pt x="8106" y="5303"/>
                </a:lnTo>
                <a:lnTo>
                  <a:pt x="8097" y="5269"/>
                </a:lnTo>
                <a:lnTo>
                  <a:pt x="8122" y="5318"/>
                </a:lnTo>
                <a:lnTo>
                  <a:pt x="8122" y="5293"/>
                </a:lnTo>
                <a:cubicBezTo>
                  <a:pt x="8122" y="5296"/>
                  <a:pt x="8122" y="5297"/>
                  <a:pt x="8123" y="5297"/>
                </a:cubicBezTo>
                <a:cubicBezTo>
                  <a:pt x="8127" y="5297"/>
                  <a:pt x="8146" y="5217"/>
                  <a:pt x="8146" y="5196"/>
                </a:cubicBezTo>
                <a:cubicBezTo>
                  <a:pt x="8149" y="5196"/>
                  <a:pt x="8151" y="5196"/>
                  <a:pt x="8153" y="5196"/>
                </a:cubicBezTo>
                <a:lnTo>
                  <a:pt x="8153" y="5196"/>
                </a:lnTo>
                <a:cubicBezTo>
                  <a:pt x="8157" y="5186"/>
                  <a:pt x="8162" y="5177"/>
                  <a:pt x="8166" y="5168"/>
                </a:cubicBezTo>
                <a:lnTo>
                  <a:pt x="8166" y="5168"/>
                </a:lnTo>
                <a:cubicBezTo>
                  <a:pt x="8165" y="5179"/>
                  <a:pt x="8169" y="5182"/>
                  <a:pt x="8173" y="5182"/>
                </a:cubicBezTo>
                <a:cubicBezTo>
                  <a:pt x="8179" y="5182"/>
                  <a:pt x="8186" y="5177"/>
                  <a:pt x="8188" y="5177"/>
                </a:cubicBezTo>
                <a:cubicBezTo>
                  <a:pt x="8189" y="5177"/>
                  <a:pt x="8185" y="5181"/>
                  <a:pt x="8171" y="5196"/>
                </a:cubicBezTo>
                <a:cubicBezTo>
                  <a:pt x="8171" y="5196"/>
                  <a:pt x="8181" y="5228"/>
                  <a:pt x="8203" y="5228"/>
                </a:cubicBezTo>
                <a:cubicBezTo>
                  <a:pt x="8214" y="5228"/>
                  <a:pt x="8228" y="5220"/>
                  <a:pt x="8244" y="5196"/>
                </a:cubicBezTo>
                <a:lnTo>
                  <a:pt x="8244" y="5196"/>
                </a:lnTo>
                <a:cubicBezTo>
                  <a:pt x="8219" y="5244"/>
                  <a:pt x="8244" y="5293"/>
                  <a:pt x="8195" y="5293"/>
                </a:cubicBezTo>
                <a:cubicBezTo>
                  <a:pt x="8185" y="5288"/>
                  <a:pt x="8179" y="5286"/>
                  <a:pt x="8176" y="5286"/>
                </a:cubicBezTo>
                <a:cubicBezTo>
                  <a:pt x="8165" y="5286"/>
                  <a:pt x="8200" y="5318"/>
                  <a:pt x="8219" y="5318"/>
                </a:cubicBezTo>
                <a:cubicBezTo>
                  <a:pt x="8244" y="5366"/>
                  <a:pt x="8244" y="5391"/>
                  <a:pt x="8268" y="5440"/>
                </a:cubicBezTo>
                <a:lnTo>
                  <a:pt x="8293" y="5488"/>
                </a:lnTo>
                <a:lnTo>
                  <a:pt x="8293" y="5513"/>
                </a:lnTo>
                <a:lnTo>
                  <a:pt x="8317" y="5561"/>
                </a:lnTo>
                <a:cubicBezTo>
                  <a:pt x="8439" y="5757"/>
                  <a:pt x="8561" y="5952"/>
                  <a:pt x="8707" y="6122"/>
                </a:cubicBezTo>
                <a:lnTo>
                  <a:pt x="8610" y="5879"/>
                </a:lnTo>
                <a:lnTo>
                  <a:pt x="8756" y="6147"/>
                </a:lnTo>
                <a:cubicBezTo>
                  <a:pt x="8805" y="6244"/>
                  <a:pt x="8829" y="6318"/>
                  <a:pt x="8878" y="6391"/>
                </a:cubicBezTo>
                <a:cubicBezTo>
                  <a:pt x="8949" y="6486"/>
                  <a:pt x="8997" y="6604"/>
                  <a:pt x="9022" y="6746"/>
                </a:cubicBezTo>
                <a:lnTo>
                  <a:pt x="9022" y="6746"/>
                </a:lnTo>
                <a:lnTo>
                  <a:pt x="8805" y="6391"/>
                </a:lnTo>
                <a:lnTo>
                  <a:pt x="9024" y="6757"/>
                </a:lnTo>
                <a:cubicBezTo>
                  <a:pt x="9024" y="6753"/>
                  <a:pt x="9023" y="6749"/>
                  <a:pt x="9022" y="6746"/>
                </a:cubicBezTo>
                <a:lnTo>
                  <a:pt x="9022" y="6746"/>
                </a:lnTo>
                <a:lnTo>
                  <a:pt x="9268" y="7147"/>
                </a:lnTo>
                <a:cubicBezTo>
                  <a:pt x="9317" y="7269"/>
                  <a:pt x="9390" y="7366"/>
                  <a:pt x="9488" y="7464"/>
                </a:cubicBezTo>
                <a:lnTo>
                  <a:pt x="9707" y="7732"/>
                </a:lnTo>
                <a:lnTo>
                  <a:pt x="9634" y="7586"/>
                </a:lnTo>
                <a:lnTo>
                  <a:pt x="9634" y="7586"/>
                </a:lnTo>
                <a:cubicBezTo>
                  <a:pt x="9658" y="7610"/>
                  <a:pt x="9683" y="7659"/>
                  <a:pt x="9732" y="7708"/>
                </a:cubicBezTo>
                <a:lnTo>
                  <a:pt x="10146" y="7708"/>
                </a:lnTo>
                <a:cubicBezTo>
                  <a:pt x="10293" y="7708"/>
                  <a:pt x="10463" y="7708"/>
                  <a:pt x="10610" y="7732"/>
                </a:cubicBezTo>
                <a:cubicBezTo>
                  <a:pt x="10853" y="7659"/>
                  <a:pt x="11122" y="7537"/>
                  <a:pt x="11414" y="7439"/>
                </a:cubicBezTo>
                <a:cubicBezTo>
                  <a:pt x="11488" y="7269"/>
                  <a:pt x="11561" y="7122"/>
                  <a:pt x="11634" y="7000"/>
                </a:cubicBezTo>
                <a:cubicBezTo>
                  <a:pt x="11683" y="6854"/>
                  <a:pt x="11732" y="6683"/>
                  <a:pt x="11780" y="6561"/>
                </a:cubicBezTo>
                <a:cubicBezTo>
                  <a:pt x="11853" y="6391"/>
                  <a:pt x="11902" y="6196"/>
                  <a:pt x="11951" y="6000"/>
                </a:cubicBezTo>
                <a:lnTo>
                  <a:pt x="11951" y="6000"/>
                </a:lnTo>
                <a:lnTo>
                  <a:pt x="11829" y="6220"/>
                </a:lnTo>
                <a:lnTo>
                  <a:pt x="11829" y="6220"/>
                </a:lnTo>
                <a:lnTo>
                  <a:pt x="11947" y="5699"/>
                </a:lnTo>
                <a:lnTo>
                  <a:pt x="11947" y="5699"/>
                </a:lnTo>
                <a:cubicBezTo>
                  <a:pt x="11942" y="5768"/>
                  <a:pt x="12000" y="5981"/>
                  <a:pt x="11988" y="6067"/>
                </a:cubicBezTo>
                <a:lnTo>
                  <a:pt x="11988" y="6067"/>
                </a:lnTo>
                <a:cubicBezTo>
                  <a:pt x="12032" y="5952"/>
                  <a:pt x="12079" y="5814"/>
                  <a:pt x="12146" y="5635"/>
                </a:cubicBezTo>
                <a:lnTo>
                  <a:pt x="12317" y="5001"/>
                </a:lnTo>
                <a:cubicBezTo>
                  <a:pt x="12414" y="4683"/>
                  <a:pt x="12512" y="4293"/>
                  <a:pt x="12634" y="3903"/>
                </a:cubicBezTo>
                <a:cubicBezTo>
                  <a:pt x="12658" y="3781"/>
                  <a:pt x="12707" y="3659"/>
                  <a:pt x="12732" y="3513"/>
                </a:cubicBezTo>
                <a:cubicBezTo>
                  <a:pt x="12756" y="3464"/>
                  <a:pt x="12780" y="3391"/>
                  <a:pt x="12805" y="3342"/>
                </a:cubicBezTo>
                <a:cubicBezTo>
                  <a:pt x="12853" y="3244"/>
                  <a:pt x="12902" y="3123"/>
                  <a:pt x="12975" y="3049"/>
                </a:cubicBezTo>
                <a:cubicBezTo>
                  <a:pt x="13000" y="2976"/>
                  <a:pt x="13049" y="2927"/>
                  <a:pt x="13122" y="2879"/>
                </a:cubicBezTo>
                <a:lnTo>
                  <a:pt x="13122" y="2952"/>
                </a:lnTo>
                <a:lnTo>
                  <a:pt x="13122" y="3025"/>
                </a:lnTo>
                <a:cubicBezTo>
                  <a:pt x="13122" y="3049"/>
                  <a:pt x="13097" y="3123"/>
                  <a:pt x="13097" y="3123"/>
                </a:cubicBezTo>
                <a:cubicBezTo>
                  <a:pt x="13097" y="3123"/>
                  <a:pt x="13122" y="3074"/>
                  <a:pt x="13146" y="3049"/>
                </a:cubicBezTo>
                <a:cubicBezTo>
                  <a:pt x="13146" y="3049"/>
                  <a:pt x="13146" y="3049"/>
                  <a:pt x="13146" y="3074"/>
                </a:cubicBezTo>
                <a:cubicBezTo>
                  <a:pt x="13122" y="3123"/>
                  <a:pt x="13122" y="3147"/>
                  <a:pt x="13122" y="3196"/>
                </a:cubicBezTo>
                <a:cubicBezTo>
                  <a:pt x="13132" y="3176"/>
                  <a:pt x="13141" y="3141"/>
                  <a:pt x="13150" y="3099"/>
                </a:cubicBezTo>
                <a:lnTo>
                  <a:pt x="13150" y="3099"/>
                </a:lnTo>
                <a:cubicBezTo>
                  <a:pt x="13159" y="3090"/>
                  <a:pt x="13184" y="3046"/>
                  <a:pt x="13206" y="3046"/>
                </a:cubicBezTo>
                <a:cubicBezTo>
                  <a:pt x="13221" y="3046"/>
                  <a:pt x="13235" y="3064"/>
                  <a:pt x="13244" y="3123"/>
                </a:cubicBezTo>
                <a:lnTo>
                  <a:pt x="13244" y="3147"/>
                </a:lnTo>
                <a:cubicBezTo>
                  <a:pt x="13292" y="3269"/>
                  <a:pt x="13317" y="3366"/>
                  <a:pt x="13341" y="3464"/>
                </a:cubicBezTo>
                <a:lnTo>
                  <a:pt x="13390" y="3635"/>
                </a:lnTo>
                <a:cubicBezTo>
                  <a:pt x="13439" y="3757"/>
                  <a:pt x="13488" y="3903"/>
                  <a:pt x="13512" y="4025"/>
                </a:cubicBezTo>
                <a:cubicBezTo>
                  <a:pt x="13488" y="4025"/>
                  <a:pt x="13439" y="3903"/>
                  <a:pt x="13390" y="3805"/>
                </a:cubicBezTo>
                <a:lnTo>
                  <a:pt x="13390" y="3805"/>
                </a:lnTo>
                <a:cubicBezTo>
                  <a:pt x="13414" y="3879"/>
                  <a:pt x="13439" y="3976"/>
                  <a:pt x="13463" y="4074"/>
                </a:cubicBezTo>
                <a:cubicBezTo>
                  <a:pt x="13463" y="4049"/>
                  <a:pt x="13466" y="4039"/>
                  <a:pt x="13471" y="4039"/>
                </a:cubicBezTo>
                <a:cubicBezTo>
                  <a:pt x="13489" y="4039"/>
                  <a:pt x="13535" y="4197"/>
                  <a:pt x="13540" y="4197"/>
                </a:cubicBezTo>
                <a:cubicBezTo>
                  <a:pt x="13541" y="4197"/>
                  <a:pt x="13540" y="4189"/>
                  <a:pt x="13536" y="4171"/>
                </a:cubicBezTo>
                <a:lnTo>
                  <a:pt x="13536" y="4171"/>
                </a:lnTo>
                <a:cubicBezTo>
                  <a:pt x="13610" y="4269"/>
                  <a:pt x="13634" y="4366"/>
                  <a:pt x="13683" y="4488"/>
                </a:cubicBezTo>
                <a:cubicBezTo>
                  <a:pt x="13731" y="4586"/>
                  <a:pt x="13756" y="4708"/>
                  <a:pt x="13780" y="4805"/>
                </a:cubicBezTo>
                <a:cubicBezTo>
                  <a:pt x="13805" y="4927"/>
                  <a:pt x="13829" y="5025"/>
                  <a:pt x="13853" y="5147"/>
                </a:cubicBezTo>
                <a:cubicBezTo>
                  <a:pt x="13878" y="5244"/>
                  <a:pt x="13902" y="5342"/>
                  <a:pt x="13951" y="5415"/>
                </a:cubicBezTo>
                <a:cubicBezTo>
                  <a:pt x="14000" y="5415"/>
                  <a:pt x="14439" y="5537"/>
                  <a:pt x="14853" y="5683"/>
                </a:cubicBezTo>
                <a:cubicBezTo>
                  <a:pt x="15286" y="5827"/>
                  <a:pt x="15718" y="6019"/>
                  <a:pt x="15778" y="6025"/>
                </a:cubicBezTo>
                <a:lnTo>
                  <a:pt x="15778" y="6025"/>
                </a:lnTo>
                <a:cubicBezTo>
                  <a:pt x="15771" y="5975"/>
                  <a:pt x="15764" y="5925"/>
                  <a:pt x="15756" y="5879"/>
                </a:cubicBezTo>
                <a:lnTo>
                  <a:pt x="15683" y="5854"/>
                </a:lnTo>
                <a:cubicBezTo>
                  <a:pt x="15634" y="5537"/>
                  <a:pt x="15731" y="5781"/>
                  <a:pt x="15683" y="5464"/>
                </a:cubicBezTo>
                <a:cubicBezTo>
                  <a:pt x="15707" y="5464"/>
                  <a:pt x="15731" y="5513"/>
                  <a:pt x="15756" y="5610"/>
                </a:cubicBezTo>
                <a:cubicBezTo>
                  <a:pt x="15780" y="5732"/>
                  <a:pt x="15780" y="5854"/>
                  <a:pt x="15805" y="6000"/>
                </a:cubicBezTo>
                <a:cubicBezTo>
                  <a:pt x="15780" y="5757"/>
                  <a:pt x="15805" y="5513"/>
                  <a:pt x="15731" y="5415"/>
                </a:cubicBezTo>
                <a:cubicBezTo>
                  <a:pt x="15707" y="5220"/>
                  <a:pt x="15780" y="5415"/>
                  <a:pt x="15756" y="5171"/>
                </a:cubicBezTo>
                <a:cubicBezTo>
                  <a:pt x="15683" y="4976"/>
                  <a:pt x="15634" y="4781"/>
                  <a:pt x="15585" y="4561"/>
                </a:cubicBezTo>
                <a:cubicBezTo>
                  <a:pt x="15561" y="4366"/>
                  <a:pt x="15512" y="4147"/>
                  <a:pt x="15439" y="3952"/>
                </a:cubicBezTo>
                <a:cubicBezTo>
                  <a:pt x="15341" y="3781"/>
                  <a:pt x="15292" y="3610"/>
                  <a:pt x="15244" y="3415"/>
                </a:cubicBezTo>
                <a:lnTo>
                  <a:pt x="15244" y="3415"/>
                </a:lnTo>
                <a:lnTo>
                  <a:pt x="15292" y="3464"/>
                </a:lnTo>
                <a:cubicBezTo>
                  <a:pt x="15268" y="3366"/>
                  <a:pt x="15244" y="3244"/>
                  <a:pt x="15195" y="3147"/>
                </a:cubicBezTo>
                <a:cubicBezTo>
                  <a:pt x="15170" y="3074"/>
                  <a:pt x="15146" y="3001"/>
                  <a:pt x="15122" y="2927"/>
                </a:cubicBezTo>
                <a:cubicBezTo>
                  <a:pt x="15073" y="2805"/>
                  <a:pt x="15049" y="2659"/>
                  <a:pt x="15000" y="2537"/>
                </a:cubicBezTo>
                <a:lnTo>
                  <a:pt x="15000" y="2537"/>
                </a:lnTo>
                <a:cubicBezTo>
                  <a:pt x="15028" y="2622"/>
                  <a:pt x="15040" y="2706"/>
                  <a:pt x="15026" y="2706"/>
                </a:cubicBezTo>
                <a:cubicBezTo>
                  <a:pt x="15016" y="2706"/>
                  <a:pt x="14992" y="2661"/>
                  <a:pt x="14951" y="2537"/>
                </a:cubicBezTo>
                <a:cubicBezTo>
                  <a:pt x="14780" y="1952"/>
                  <a:pt x="14658" y="1562"/>
                  <a:pt x="14561" y="1074"/>
                </a:cubicBezTo>
                <a:lnTo>
                  <a:pt x="14390" y="708"/>
                </a:lnTo>
                <a:cubicBezTo>
                  <a:pt x="14390" y="684"/>
                  <a:pt x="14390" y="659"/>
                  <a:pt x="14366" y="635"/>
                </a:cubicBezTo>
                <a:lnTo>
                  <a:pt x="13951" y="464"/>
                </a:lnTo>
                <a:lnTo>
                  <a:pt x="13658" y="342"/>
                </a:lnTo>
                <a:lnTo>
                  <a:pt x="13463" y="269"/>
                </a:lnTo>
                <a:lnTo>
                  <a:pt x="13366" y="220"/>
                </a:lnTo>
                <a:cubicBezTo>
                  <a:pt x="13292" y="196"/>
                  <a:pt x="13219" y="171"/>
                  <a:pt x="13122" y="147"/>
                </a:cubicBezTo>
                <a:lnTo>
                  <a:pt x="12610" y="1"/>
                </a:lnTo>
                <a:close/>
              </a:path>
            </a:pathLst>
          </a:custGeom>
          <a:solidFill>
            <a:srgbClr val="E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4"/>
          <p:cNvSpPr/>
          <p:nvPr/>
        </p:nvSpPr>
        <p:spPr>
          <a:xfrm rot="-8386467">
            <a:off x="5294249" y="4997114"/>
            <a:ext cx="465102" cy="329496"/>
          </a:xfrm>
          <a:custGeom>
            <a:avLst/>
            <a:gdLst/>
            <a:ahLst/>
            <a:cxnLst/>
            <a:rect l="l" t="t" r="r" b="b"/>
            <a:pathLst>
              <a:path w="14220" h="10074" extrusionOk="0">
                <a:moveTo>
                  <a:pt x="7706" y="4422"/>
                </a:moveTo>
                <a:lnTo>
                  <a:pt x="7683" y="4512"/>
                </a:lnTo>
                <a:lnTo>
                  <a:pt x="7708" y="4439"/>
                </a:lnTo>
                <a:cubicBezTo>
                  <a:pt x="7708" y="4431"/>
                  <a:pt x="7707" y="4426"/>
                  <a:pt x="7706" y="4422"/>
                </a:cubicBezTo>
                <a:close/>
                <a:moveTo>
                  <a:pt x="1891" y="4477"/>
                </a:moveTo>
                <a:cubicBezTo>
                  <a:pt x="1895" y="4477"/>
                  <a:pt x="1899" y="4480"/>
                  <a:pt x="1903" y="4488"/>
                </a:cubicBezTo>
                <a:lnTo>
                  <a:pt x="1746" y="4711"/>
                </a:lnTo>
                <a:lnTo>
                  <a:pt x="1746" y="4711"/>
                </a:lnTo>
                <a:cubicBezTo>
                  <a:pt x="1839" y="4577"/>
                  <a:pt x="1870" y="4477"/>
                  <a:pt x="1891" y="4477"/>
                </a:cubicBezTo>
                <a:close/>
                <a:moveTo>
                  <a:pt x="14195" y="6854"/>
                </a:moveTo>
                <a:cubicBezTo>
                  <a:pt x="14194" y="6863"/>
                  <a:pt x="14194" y="6872"/>
                  <a:pt x="14193" y="6882"/>
                </a:cubicBezTo>
                <a:lnTo>
                  <a:pt x="14193" y="6882"/>
                </a:lnTo>
                <a:cubicBezTo>
                  <a:pt x="14194" y="6873"/>
                  <a:pt x="14195" y="6863"/>
                  <a:pt x="14195" y="6854"/>
                </a:cubicBezTo>
                <a:close/>
                <a:moveTo>
                  <a:pt x="10125" y="7143"/>
                </a:moveTo>
                <a:cubicBezTo>
                  <a:pt x="10124" y="7144"/>
                  <a:pt x="10123" y="7145"/>
                  <a:pt x="10122" y="7146"/>
                </a:cubicBezTo>
                <a:cubicBezTo>
                  <a:pt x="10123" y="7145"/>
                  <a:pt x="10124" y="7144"/>
                  <a:pt x="10125" y="7143"/>
                </a:cubicBezTo>
                <a:close/>
                <a:moveTo>
                  <a:pt x="4317" y="0"/>
                </a:moveTo>
                <a:cubicBezTo>
                  <a:pt x="4220" y="25"/>
                  <a:pt x="4122" y="49"/>
                  <a:pt x="4000" y="49"/>
                </a:cubicBezTo>
                <a:lnTo>
                  <a:pt x="3903" y="73"/>
                </a:lnTo>
                <a:lnTo>
                  <a:pt x="3708" y="98"/>
                </a:lnTo>
                <a:cubicBezTo>
                  <a:pt x="3561" y="98"/>
                  <a:pt x="3439" y="146"/>
                  <a:pt x="3269" y="146"/>
                </a:cubicBezTo>
                <a:lnTo>
                  <a:pt x="3171" y="268"/>
                </a:lnTo>
                <a:lnTo>
                  <a:pt x="3195" y="195"/>
                </a:lnTo>
                <a:lnTo>
                  <a:pt x="3195" y="195"/>
                </a:lnTo>
                <a:cubicBezTo>
                  <a:pt x="3025" y="415"/>
                  <a:pt x="2781" y="659"/>
                  <a:pt x="2537" y="903"/>
                </a:cubicBezTo>
                <a:lnTo>
                  <a:pt x="1976" y="1585"/>
                </a:lnTo>
                <a:lnTo>
                  <a:pt x="1732" y="1854"/>
                </a:lnTo>
                <a:lnTo>
                  <a:pt x="1488" y="2146"/>
                </a:lnTo>
                <a:lnTo>
                  <a:pt x="1049" y="2683"/>
                </a:lnTo>
                <a:cubicBezTo>
                  <a:pt x="805" y="2976"/>
                  <a:pt x="586" y="3293"/>
                  <a:pt x="391" y="3634"/>
                </a:cubicBezTo>
                <a:lnTo>
                  <a:pt x="195" y="3805"/>
                </a:lnTo>
                <a:lnTo>
                  <a:pt x="25" y="3976"/>
                </a:lnTo>
                <a:lnTo>
                  <a:pt x="0" y="4049"/>
                </a:lnTo>
                <a:cubicBezTo>
                  <a:pt x="122" y="4268"/>
                  <a:pt x="293" y="4488"/>
                  <a:pt x="488" y="4683"/>
                </a:cubicBezTo>
                <a:cubicBezTo>
                  <a:pt x="693" y="4857"/>
                  <a:pt x="939" y="4999"/>
                  <a:pt x="1193" y="4999"/>
                </a:cubicBezTo>
                <a:cubicBezTo>
                  <a:pt x="1332" y="4999"/>
                  <a:pt x="1472" y="4957"/>
                  <a:pt x="1610" y="4854"/>
                </a:cubicBezTo>
                <a:lnTo>
                  <a:pt x="1634" y="4878"/>
                </a:lnTo>
                <a:lnTo>
                  <a:pt x="1683" y="4805"/>
                </a:lnTo>
                <a:lnTo>
                  <a:pt x="1732" y="4732"/>
                </a:lnTo>
                <a:cubicBezTo>
                  <a:pt x="1785" y="4670"/>
                  <a:pt x="1809" y="4646"/>
                  <a:pt x="1817" y="4646"/>
                </a:cubicBezTo>
                <a:cubicBezTo>
                  <a:pt x="1832" y="4646"/>
                  <a:pt x="1796" y="4718"/>
                  <a:pt x="1781" y="4780"/>
                </a:cubicBezTo>
                <a:cubicBezTo>
                  <a:pt x="1830" y="4707"/>
                  <a:pt x="1878" y="4634"/>
                  <a:pt x="1927" y="4585"/>
                </a:cubicBezTo>
                <a:cubicBezTo>
                  <a:pt x="1927" y="4570"/>
                  <a:pt x="1925" y="4564"/>
                  <a:pt x="1921" y="4564"/>
                </a:cubicBezTo>
                <a:cubicBezTo>
                  <a:pt x="1912" y="4564"/>
                  <a:pt x="1895" y="4593"/>
                  <a:pt x="1878" y="4610"/>
                </a:cubicBezTo>
                <a:cubicBezTo>
                  <a:pt x="1927" y="4488"/>
                  <a:pt x="2000" y="4366"/>
                  <a:pt x="2073" y="4244"/>
                </a:cubicBezTo>
                <a:cubicBezTo>
                  <a:pt x="2138" y="4169"/>
                  <a:pt x="2160" y="4165"/>
                  <a:pt x="2178" y="4165"/>
                </a:cubicBezTo>
                <a:cubicBezTo>
                  <a:pt x="2181" y="4165"/>
                  <a:pt x="2184" y="4165"/>
                  <a:pt x="2186" y="4165"/>
                </a:cubicBezTo>
                <a:cubicBezTo>
                  <a:pt x="2208" y="4165"/>
                  <a:pt x="2232" y="4159"/>
                  <a:pt x="2317" y="4049"/>
                </a:cubicBezTo>
                <a:lnTo>
                  <a:pt x="2488" y="3805"/>
                </a:lnTo>
                <a:lnTo>
                  <a:pt x="2586" y="3683"/>
                </a:lnTo>
                <a:lnTo>
                  <a:pt x="2634" y="3610"/>
                </a:lnTo>
                <a:lnTo>
                  <a:pt x="2683" y="3585"/>
                </a:lnTo>
                <a:lnTo>
                  <a:pt x="2756" y="3561"/>
                </a:lnTo>
                <a:cubicBezTo>
                  <a:pt x="2781" y="3537"/>
                  <a:pt x="2781" y="3537"/>
                  <a:pt x="2805" y="3537"/>
                </a:cubicBezTo>
                <a:lnTo>
                  <a:pt x="2805" y="3561"/>
                </a:lnTo>
                <a:lnTo>
                  <a:pt x="2781" y="3585"/>
                </a:lnTo>
                <a:cubicBezTo>
                  <a:pt x="2789" y="3577"/>
                  <a:pt x="2792" y="3575"/>
                  <a:pt x="2793" y="3575"/>
                </a:cubicBezTo>
                <a:cubicBezTo>
                  <a:pt x="2794" y="3575"/>
                  <a:pt x="2789" y="3585"/>
                  <a:pt x="2805" y="3585"/>
                </a:cubicBezTo>
                <a:cubicBezTo>
                  <a:pt x="2805" y="3634"/>
                  <a:pt x="2756" y="3683"/>
                  <a:pt x="2756" y="3707"/>
                </a:cubicBezTo>
                <a:lnTo>
                  <a:pt x="2756" y="3707"/>
                </a:lnTo>
                <a:cubicBezTo>
                  <a:pt x="2756" y="3707"/>
                  <a:pt x="2756" y="3683"/>
                  <a:pt x="2781" y="3683"/>
                </a:cubicBezTo>
                <a:lnTo>
                  <a:pt x="2781" y="3707"/>
                </a:lnTo>
                <a:cubicBezTo>
                  <a:pt x="2756" y="3927"/>
                  <a:pt x="2756" y="4098"/>
                  <a:pt x="2756" y="4098"/>
                </a:cubicBezTo>
                <a:lnTo>
                  <a:pt x="2830" y="4146"/>
                </a:lnTo>
                <a:cubicBezTo>
                  <a:pt x="2781" y="5024"/>
                  <a:pt x="2732" y="4439"/>
                  <a:pt x="2708" y="5244"/>
                </a:cubicBezTo>
                <a:cubicBezTo>
                  <a:pt x="2732" y="5341"/>
                  <a:pt x="2732" y="5439"/>
                  <a:pt x="2732" y="5537"/>
                </a:cubicBezTo>
                <a:cubicBezTo>
                  <a:pt x="2732" y="5659"/>
                  <a:pt x="2732" y="5805"/>
                  <a:pt x="2708" y="5951"/>
                </a:cubicBezTo>
                <a:cubicBezTo>
                  <a:pt x="2805" y="6049"/>
                  <a:pt x="2927" y="6146"/>
                  <a:pt x="3000" y="6171"/>
                </a:cubicBezTo>
                <a:cubicBezTo>
                  <a:pt x="3000" y="6171"/>
                  <a:pt x="3098" y="6293"/>
                  <a:pt x="3073" y="6293"/>
                </a:cubicBezTo>
                <a:cubicBezTo>
                  <a:pt x="3147" y="6293"/>
                  <a:pt x="3220" y="6390"/>
                  <a:pt x="3317" y="6463"/>
                </a:cubicBezTo>
                <a:cubicBezTo>
                  <a:pt x="3342" y="6463"/>
                  <a:pt x="3317" y="6415"/>
                  <a:pt x="3293" y="6390"/>
                </a:cubicBezTo>
                <a:lnTo>
                  <a:pt x="3293" y="6390"/>
                </a:lnTo>
                <a:lnTo>
                  <a:pt x="3366" y="6463"/>
                </a:lnTo>
                <a:lnTo>
                  <a:pt x="3464" y="6537"/>
                </a:lnTo>
                <a:cubicBezTo>
                  <a:pt x="3511" y="6584"/>
                  <a:pt x="3528" y="6611"/>
                  <a:pt x="3514" y="6611"/>
                </a:cubicBezTo>
                <a:cubicBezTo>
                  <a:pt x="3506" y="6611"/>
                  <a:pt x="3490" y="6603"/>
                  <a:pt x="3464" y="6585"/>
                </a:cubicBezTo>
                <a:lnTo>
                  <a:pt x="3464" y="6585"/>
                </a:lnTo>
                <a:cubicBezTo>
                  <a:pt x="3537" y="6634"/>
                  <a:pt x="3634" y="6683"/>
                  <a:pt x="3756" y="6756"/>
                </a:cubicBezTo>
                <a:lnTo>
                  <a:pt x="4269" y="7122"/>
                </a:lnTo>
                <a:cubicBezTo>
                  <a:pt x="4488" y="7024"/>
                  <a:pt x="4732" y="6878"/>
                  <a:pt x="5000" y="6732"/>
                </a:cubicBezTo>
                <a:cubicBezTo>
                  <a:pt x="5293" y="6537"/>
                  <a:pt x="5586" y="6317"/>
                  <a:pt x="5854" y="6098"/>
                </a:cubicBezTo>
                <a:cubicBezTo>
                  <a:pt x="6000" y="5976"/>
                  <a:pt x="6171" y="5854"/>
                  <a:pt x="6293" y="5732"/>
                </a:cubicBezTo>
                <a:lnTo>
                  <a:pt x="6708" y="5341"/>
                </a:lnTo>
                <a:lnTo>
                  <a:pt x="7147" y="4951"/>
                </a:lnTo>
                <a:cubicBezTo>
                  <a:pt x="7268" y="4829"/>
                  <a:pt x="7390" y="4732"/>
                  <a:pt x="7512" y="4634"/>
                </a:cubicBezTo>
                <a:lnTo>
                  <a:pt x="7683" y="4488"/>
                </a:lnTo>
                <a:cubicBezTo>
                  <a:pt x="7683" y="4439"/>
                  <a:pt x="7683" y="4463"/>
                  <a:pt x="7659" y="4390"/>
                </a:cubicBezTo>
                <a:cubicBezTo>
                  <a:pt x="7647" y="4366"/>
                  <a:pt x="7653" y="4366"/>
                  <a:pt x="7662" y="4366"/>
                </a:cubicBezTo>
                <a:cubicBezTo>
                  <a:pt x="7671" y="4366"/>
                  <a:pt x="7683" y="4366"/>
                  <a:pt x="7683" y="4341"/>
                </a:cubicBezTo>
                <a:cubicBezTo>
                  <a:pt x="7683" y="4423"/>
                  <a:pt x="7700" y="4402"/>
                  <a:pt x="7706" y="4422"/>
                </a:cubicBezTo>
                <a:lnTo>
                  <a:pt x="7706" y="4422"/>
                </a:lnTo>
                <a:lnTo>
                  <a:pt x="7708" y="4415"/>
                </a:lnTo>
                <a:lnTo>
                  <a:pt x="7708" y="4463"/>
                </a:lnTo>
                <a:cubicBezTo>
                  <a:pt x="7732" y="4463"/>
                  <a:pt x="7732" y="4439"/>
                  <a:pt x="7756" y="4415"/>
                </a:cubicBezTo>
                <a:cubicBezTo>
                  <a:pt x="7781" y="4415"/>
                  <a:pt x="7756" y="4415"/>
                  <a:pt x="7756" y="4463"/>
                </a:cubicBezTo>
                <a:lnTo>
                  <a:pt x="7805" y="4463"/>
                </a:lnTo>
                <a:cubicBezTo>
                  <a:pt x="7800" y="4469"/>
                  <a:pt x="7799" y="4470"/>
                  <a:pt x="7801" y="4470"/>
                </a:cubicBezTo>
                <a:cubicBezTo>
                  <a:pt x="7807" y="4470"/>
                  <a:pt x="7835" y="4456"/>
                  <a:pt x="7858" y="4456"/>
                </a:cubicBezTo>
                <a:cubicBezTo>
                  <a:pt x="7866" y="4456"/>
                  <a:pt x="7873" y="4458"/>
                  <a:pt x="7878" y="4463"/>
                </a:cubicBezTo>
                <a:cubicBezTo>
                  <a:pt x="7878" y="4476"/>
                  <a:pt x="7872" y="4476"/>
                  <a:pt x="7869" y="4476"/>
                </a:cubicBezTo>
                <a:cubicBezTo>
                  <a:pt x="7866" y="4476"/>
                  <a:pt x="7866" y="4476"/>
                  <a:pt x="7878" y="4488"/>
                </a:cubicBezTo>
                <a:cubicBezTo>
                  <a:pt x="7878" y="4512"/>
                  <a:pt x="7878" y="4537"/>
                  <a:pt x="7878" y="4537"/>
                </a:cubicBezTo>
                <a:cubicBezTo>
                  <a:pt x="7878" y="4537"/>
                  <a:pt x="7878" y="4561"/>
                  <a:pt x="7878" y="4561"/>
                </a:cubicBezTo>
                <a:lnTo>
                  <a:pt x="7878" y="4707"/>
                </a:lnTo>
                <a:cubicBezTo>
                  <a:pt x="7878" y="4747"/>
                  <a:pt x="7878" y="4818"/>
                  <a:pt x="7904" y="4818"/>
                </a:cubicBezTo>
                <a:cubicBezTo>
                  <a:pt x="7910" y="4818"/>
                  <a:pt x="7918" y="4814"/>
                  <a:pt x="7927" y="4805"/>
                </a:cubicBezTo>
                <a:lnTo>
                  <a:pt x="7927" y="4805"/>
                </a:lnTo>
                <a:cubicBezTo>
                  <a:pt x="7890" y="4842"/>
                  <a:pt x="7838" y="5038"/>
                  <a:pt x="7816" y="5038"/>
                </a:cubicBezTo>
                <a:cubicBezTo>
                  <a:pt x="7809" y="5038"/>
                  <a:pt x="7805" y="5021"/>
                  <a:pt x="7805" y="4976"/>
                </a:cubicBezTo>
                <a:cubicBezTo>
                  <a:pt x="7781" y="5073"/>
                  <a:pt x="7781" y="5171"/>
                  <a:pt x="7756" y="5293"/>
                </a:cubicBezTo>
                <a:lnTo>
                  <a:pt x="7805" y="5146"/>
                </a:lnTo>
                <a:lnTo>
                  <a:pt x="7805" y="5146"/>
                </a:lnTo>
                <a:cubicBezTo>
                  <a:pt x="7732" y="5415"/>
                  <a:pt x="7708" y="5683"/>
                  <a:pt x="7683" y="5976"/>
                </a:cubicBezTo>
                <a:lnTo>
                  <a:pt x="7732" y="5829"/>
                </a:lnTo>
                <a:lnTo>
                  <a:pt x="7732" y="5829"/>
                </a:lnTo>
                <a:cubicBezTo>
                  <a:pt x="7732" y="6024"/>
                  <a:pt x="7683" y="6195"/>
                  <a:pt x="7586" y="6341"/>
                </a:cubicBezTo>
                <a:lnTo>
                  <a:pt x="7610" y="6098"/>
                </a:lnTo>
                <a:lnTo>
                  <a:pt x="7610" y="6098"/>
                </a:lnTo>
                <a:cubicBezTo>
                  <a:pt x="7537" y="6415"/>
                  <a:pt x="7488" y="6732"/>
                  <a:pt x="7464" y="7049"/>
                </a:cubicBezTo>
                <a:lnTo>
                  <a:pt x="7488" y="6951"/>
                </a:lnTo>
                <a:lnTo>
                  <a:pt x="7488" y="6951"/>
                </a:lnTo>
                <a:cubicBezTo>
                  <a:pt x="7488" y="7040"/>
                  <a:pt x="7470" y="7237"/>
                  <a:pt x="7445" y="7493"/>
                </a:cubicBezTo>
                <a:lnTo>
                  <a:pt x="7445" y="7493"/>
                </a:lnTo>
                <a:cubicBezTo>
                  <a:pt x="7435" y="7507"/>
                  <a:pt x="7425" y="7522"/>
                  <a:pt x="7415" y="7537"/>
                </a:cubicBezTo>
                <a:lnTo>
                  <a:pt x="7440" y="7546"/>
                </a:lnTo>
                <a:lnTo>
                  <a:pt x="7440" y="7546"/>
                </a:lnTo>
                <a:cubicBezTo>
                  <a:pt x="7425" y="7698"/>
                  <a:pt x="7408" y="7869"/>
                  <a:pt x="7390" y="8049"/>
                </a:cubicBezTo>
                <a:lnTo>
                  <a:pt x="9073" y="8683"/>
                </a:lnTo>
                <a:cubicBezTo>
                  <a:pt x="9488" y="8024"/>
                  <a:pt x="9976" y="7268"/>
                  <a:pt x="10098" y="7073"/>
                </a:cubicBezTo>
                <a:lnTo>
                  <a:pt x="10098" y="7073"/>
                </a:lnTo>
                <a:lnTo>
                  <a:pt x="9951" y="7171"/>
                </a:lnTo>
                <a:lnTo>
                  <a:pt x="9951" y="7171"/>
                </a:lnTo>
                <a:lnTo>
                  <a:pt x="10119" y="6907"/>
                </a:lnTo>
                <a:lnTo>
                  <a:pt x="10119" y="6907"/>
                </a:lnTo>
                <a:cubicBezTo>
                  <a:pt x="10103" y="6944"/>
                  <a:pt x="10142" y="7109"/>
                  <a:pt x="10125" y="7143"/>
                </a:cubicBezTo>
                <a:lnTo>
                  <a:pt x="10125" y="7143"/>
                </a:lnTo>
                <a:cubicBezTo>
                  <a:pt x="10417" y="6730"/>
                  <a:pt x="10757" y="6365"/>
                  <a:pt x="11098" y="6000"/>
                </a:cubicBezTo>
                <a:cubicBezTo>
                  <a:pt x="11220" y="5878"/>
                  <a:pt x="11342" y="5756"/>
                  <a:pt x="11464" y="5659"/>
                </a:cubicBezTo>
                <a:lnTo>
                  <a:pt x="11659" y="5488"/>
                </a:lnTo>
                <a:cubicBezTo>
                  <a:pt x="11707" y="5463"/>
                  <a:pt x="11732" y="5439"/>
                  <a:pt x="11781" y="5415"/>
                </a:cubicBezTo>
                <a:lnTo>
                  <a:pt x="11829" y="5366"/>
                </a:lnTo>
                <a:cubicBezTo>
                  <a:pt x="11903" y="5293"/>
                  <a:pt x="12000" y="5244"/>
                  <a:pt x="12098" y="5195"/>
                </a:cubicBezTo>
                <a:cubicBezTo>
                  <a:pt x="12122" y="5195"/>
                  <a:pt x="12171" y="5171"/>
                  <a:pt x="12195" y="5171"/>
                </a:cubicBezTo>
                <a:lnTo>
                  <a:pt x="12268" y="5171"/>
                </a:lnTo>
                <a:lnTo>
                  <a:pt x="12268" y="5293"/>
                </a:lnTo>
                <a:cubicBezTo>
                  <a:pt x="12244" y="5415"/>
                  <a:pt x="12195" y="5415"/>
                  <a:pt x="12195" y="5415"/>
                </a:cubicBezTo>
                <a:cubicBezTo>
                  <a:pt x="12195" y="5427"/>
                  <a:pt x="12201" y="5433"/>
                  <a:pt x="12207" y="5433"/>
                </a:cubicBezTo>
                <a:cubicBezTo>
                  <a:pt x="12214" y="5433"/>
                  <a:pt x="12220" y="5427"/>
                  <a:pt x="12220" y="5415"/>
                </a:cubicBezTo>
                <a:cubicBezTo>
                  <a:pt x="12244" y="5415"/>
                  <a:pt x="12244" y="5415"/>
                  <a:pt x="12244" y="5439"/>
                </a:cubicBezTo>
                <a:cubicBezTo>
                  <a:pt x="12244" y="5488"/>
                  <a:pt x="12195" y="5488"/>
                  <a:pt x="12195" y="5488"/>
                </a:cubicBezTo>
                <a:cubicBezTo>
                  <a:pt x="12195" y="5488"/>
                  <a:pt x="12195" y="5519"/>
                  <a:pt x="12208" y="5519"/>
                </a:cubicBezTo>
                <a:cubicBezTo>
                  <a:pt x="12211" y="5519"/>
                  <a:pt x="12215" y="5517"/>
                  <a:pt x="12220" y="5512"/>
                </a:cubicBezTo>
                <a:cubicBezTo>
                  <a:pt x="12244" y="5512"/>
                  <a:pt x="12293" y="5439"/>
                  <a:pt x="12342" y="5390"/>
                </a:cubicBezTo>
                <a:lnTo>
                  <a:pt x="12342" y="5512"/>
                </a:lnTo>
                <a:lnTo>
                  <a:pt x="12293" y="5512"/>
                </a:lnTo>
                <a:cubicBezTo>
                  <a:pt x="12293" y="5512"/>
                  <a:pt x="12317" y="5512"/>
                  <a:pt x="12366" y="5537"/>
                </a:cubicBezTo>
                <a:cubicBezTo>
                  <a:pt x="12366" y="5561"/>
                  <a:pt x="12390" y="5561"/>
                  <a:pt x="12390" y="5585"/>
                </a:cubicBezTo>
                <a:cubicBezTo>
                  <a:pt x="12390" y="5610"/>
                  <a:pt x="12390" y="5610"/>
                  <a:pt x="12390" y="5634"/>
                </a:cubicBezTo>
                <a:lnTo>
                  <a:pt x="12390" y="5707"/>
                </a:lnTo>
                <a:cubicBezTo>
                  <a:pt x="12390" y="5976"/>
                  <a:pt x="12390" y="6268"/>
                  <a:pt x="12366" y="6561"/>
                </a:cubicBezTo>
                <a:cubicBezTo>
                  <a:pt x="12366" y="6707"/>
                  <a:pt x="12342" y="6854"/>
                  <a:pt x="12342" y="7000"/>
                </a:cubicBezTo>
                <a:lnTo>
                  <a:pt x="12293" y="7439"/>
                </a:lnTo>
                <a:cubicBezTo>
                  <a:pt x="12268" y="7439"/>
                  <a:pt x="12244" y="7293"/>
                  <a:pt x="12244" y="7171"/>
                </a:cubicBezTo>
                <a:cubicBezTo>
                  <a:pt x="12244" y="7268"/>
                  <a:pt x="12244" y="7341"/>
                  <a:pt x="12220" y="7439"/>
                </a:cubicBezTo>
                <a:cubicBezTo>
                  <a:pt x="12227" y="7415"/>
                  <a:pt x="12233" y="7406"/>
                  <a:pt x="12236" y="7406"/>
                </a:cubicBezTo>
                <a:cubicBezTo>
                  <a:pt x="12252" y="7406"/>
                  <a:pt x="12231" y="7601"/>
                  <a:pt x="12238" y="7601"/>
                </a:cubicBezTo>
                <a:cubicBezTo>
                  <a:pt x="12239" y="7601"/>
                  <a:pt x="12241" y="7596"/>
                  <a:pt x="12244" y="7585"/>
                </a:cubicBezTo>
                <a:lnTo>
                  <a:pt x="12244" y="7585"/>
                </a:lnTo>
                <a:cubicBezTo>
                  <a:pt x="12317" y="8000"/>
                  <a:pt x="12171" y="8561"/>
                  <a:pt x="12220" y="8951"/>
                </a:cubicBezTo>
                <a:lnTo>
                  <a:pt x="13073" y="9415"/>
                </a:lnTo>
                <a:cubicBezTo>
                  <a:pt x="13342" y="9585"/>
                  <a:pt x="13634" y="9707"/>
                  <a:pt x="13927" y="9829"/>
                </a:cubicBezTo>
                <a:cubicBezTo>
                  <a:pt x="13927" y="9902"/>
                  <a:pt x="13927" y="10000"/>
                  <a:pt x="13902" y="10073"/>
                </a:cubicBezTo>
                <a:cubicBezTo>
                  <a:pt x="13951" y="9951"/>
                  <a:pt x="13951" y="9829"/>
                  <a:pt x="13951" y="9732"/>
                </a:cubicBezTo>
                <a:lnTo>
                  <a:pt x="13878" y="9707"/>
                </a:lnTo>
                <a:cubicBezTo>
                  <a:pt x="13878" y="9439"/>
                  <a:pt x="13927" y="9634"/>
                  <a:pt x="13927" y="9390"/>
                </a:cubicBezTo>
                <a:cubicBezTo>
                  <a:pt x="13976" y="9390"/>
                  <a:pt x="13976" y="9610"/>
                  <a:pt x="13976" y="9829"/>
                </a:cubicBezTo>
                <a:cubicBezTo>
                  <a:pt x="14000" y="9683"/>
                  <a:pt x="14000" y="9512"/>
                  <a:pt x="13976" y="9366"/>
                </a:cubicBezTo>
                <a:cubicBezTo>
                  <a:pt x="13985" y="9299"/>
                  <a:pt x="13995" y="9288"/>
                  <a:pt x="14006" y="9288"/>
                </a:cubicBezTo>
                <a:cubicBezTo>
                  <a:pt x="14011" y="9288"/>
                  <a:pt x="14016" y="9290"/>
                  <a:pt x="14022" y="9290"/>
                </a:cubicBezTo>
                <a:cubicBezTo>
                  <a:pt x="14036" y="9290"/>
                  <a:pt x="14052" y="9278"/>
                  <a:pt x="14073" y="9195"/>
                </a:cubicBezTo>
                <a:cubicBezTo>
                  <a:pt x="14049" y="9000"/>
                  <a:pt x="14049" y="8829"/>
                  <a:pt x="14073" y="8634"/>
                </a:cubicBezTo>
                <a:cubicBezTo>
                  <a:pt x="14146" y="8195"/>
                  <a:pt x="14049" y="7951"/>
                  <a:pt x="14122" y="7537"/>
                </a:cubicBezTo>
                <a:lnTo>
                  <a:pt x="14122" y="7537"/>
                </a:lnTo>
                <a:lnTo>
                  <a:pt x="14122" y="7585"/>
                </a:lnTo>
                <a:cubicBezTo>
                  <a:pt x="14169" y="7444"/>
                  <a:pt x="14171" y="7165"/>
                  <a:pt x="14193" y="6882"/>
                </a:cubicBezTo>
                <a:lnTo>
                  <a:pt x="14193" y="6882"/>
                </a:lnTo>
                <a:cubicBezTo>
                  <a:pt x="14188" y="6910"/>
                  <a:pt x="14177" y="6934"/>
                  <a:pt x="14167" y="6934"/>
                </a:cubicBezTo>
                <a:cubicBezTo>
                  <a:pt x="14156" y="6934"/>
                  <a:pt x="14146" y="6906"/>
                  <a:pt x="14146" y="6829"/>
                </a:cubicBezTo>
                <a:cubicBezTo>
                  <a:pt x="14195" y="6537"/>
                  <a:pt x="14171" y="6293"/>
                  <a:pt x="14220" y="6073"/>
                </a:cubicBezTo>
                <a:lnTo>
                  <a:pt x="14171" y="5829"/>
                </a:lnTo>
                <a:lnTo>
                  <a:pt x="14171" y="5561"/>
                </a:lnTo>
                <a:cubicBezTo>
                  <a:pt x="14171" y="5366"/>
                  <a:pt x="14171" y="5195"/>
                  <a:pt x="14146" y="5024"/>
                </a:cubicBezTo>
                <a:cubicBezTo>
                  <a:pt x="14098" y="4634"/>
                  <a:pt x="14049" y="4171"/>
                  <a:pt x="13976" y="3659"/>
                </a:cubicBezTo>
                <a:lnTo>
                  <a:pt x="13317" y="3244"/>
                </a:lnTo>
                <a:cubicBezTo>
                  <a:pt x="13220" y="3171"/>
                  <a:pt x="13098" y="3122"/>
                  <a:pt x="12976" y="3049"/>
                </a:cubicBezTo>
                <a:lnTo>
                  <a:pt x="12537" y="2829"/>
                </a:lnTo>
                <a:cubicBezTo>
                  <a:pt x="12244" y="2927"/>
                  <a:pt x="11976" y="3073"/>
                  <a:pt x="11683" y="3195"/>
                </a:cubicBezTo>
                <a:cubicBezTo>
                  <a:pt x="11537" y="3268"/>
                  <a:pt x="11390" y="3341"/>
                  <a:pt x="11268" y="3439"/>
                </a:cubicBezTo>
                <a:lnTo>
                  <a:pt x="11049" y="3561"/>
                </a:lnTo>
                <a:cubicBezTo>
                  <a:pt x="10976" y="3585"/>
                  <a:pt x="10903" y="3659"/>
                  <a:pt x="10829" y="3683"/>
                </a:cubicBezTo>
                <a:lnTo>
                  <a:pt x="10610" y="3829"/>
                </a:lnTo>
                <a:lnTo>
                  <a:pt x="10488" y="3951"/>
                </a:lnTo>
                <a:lnTo>
                  <a:pt x="10244" y="4122"/>
                </a:lnTo>
                <a:cubicBezTo>
                  <a:pt x="10098" y="4268"/>
                  <a:pt x="9951" y="4390"/>
                  <a:pt x="9829" y="4512"/>
                </a:cubicBezTo>
                <a:cubicBezTo>
                  <a:pt x="9812" y="4530"/>
                  <a:pt x="9794" y="4548"/>
                  <a:pt x="9776" y="4565"/>
                </a:cubicBezTo>
                <a:lnTo>
                  <a:pt x="9776" y="4565"/>
                </a:lnTo>
                <a:cubicBezTo>
                  <a:pt x="9804" y="4117"/>
                  <a:pt x="9797" y="3672"/>
                  <a:pt x="9756" y="3244"/>
                </a:cubicBezTo>
                <a:cubicBezTo>
                  <a:pt x="9781" y="3122"/>
                  <a:pt x="9781" y="3000"/>
                  <a:pt x="9756" y="2878"/>
                </a:cubicBezTo>
                <a:cubicBezTo>
                  <a:pt x="9756" y="2756"/>
                  <a:pt x="9732" y="2634"/>
                  <a:pt x="9707" y="2512"/>
                </a:cubicBezTo>
                <a:lnTo>
                  <a:pt x="9317" y="2171"/>
                </a:lnTo>
                <a:lnTo>
                  <a:pt x="9317" y="2171"/>
                </a:lnTo>
                <a:cubicBezTo>
                  <a:pt x="9366" y="2244"/>
                  <a:pt x="9390" y="2268"/>
                  <a:pt x="9366" y="2268"/>
                </a:cubicBezTo>
                <a:cubicBezTo>
                  <a:pt x="9342" y="2268"/>
                  <a:pt x="9317" y="2244"/>
                  <a:pt x="9268" y="2220"/>
                </a:cubicBezTo>
                <a:lnTo>
                  <a:pt x="9098" y="2049"/>
                </a:lnTo>
                <a:cubicBezTo>
                  <a:pt x="8927" y="1976"/>
                  <a:pt x="8927" y="2000"/>
                  <a:pt x="8903" y="1976"/>
                </a:cubicBezTo>
                <a:cubicBezTo>
                  <a:pt x="8878" y="1976"/>
                  <a:pt x="8854" y="1976"/>
                  <a:pt x="8805" y="1951"/>
                </a:cubicBezTo>
                <a:lnTo>
                  <a:pt x="8683" y="1927"/>
                </a:lnTo>
                <a:lnTo>
                  <a:pt x="8464" y="1829"/>
                </a:lnTo>
                <a:lnTo>
                  <a:pt x="8366" y="1805"/>
                </a:lnTo>
                <a:cubicBezTo>
                  <a:pt x="8220" y="1854"/>
                  <a:pt x="8049" y="1927"/>
                  <a:pt x="7829" y="2000"/>
                </a:cubicBezTo>
                <a:lnTo>
                  <a:pt x="7683" y="2073"/>
                </a:lnTo>
                <a:lnTo>
                  <a:pt x="7488" y="2171"/>
                </a:lnTo>
                <a:lnTo>
                  <a:pt x="7122" y="2366"/>
                </a:lnTo>
                <a:cubicBezTo>
                  <a:pt x="6878" y="2537"/>
                  <a:pt x="6586" y="2707"/>
                  <a:pt x="6342" y="2927"/>
                </a:cubicBezTo>
                <a:cubicBezTo>
                  <a:pt x="6171" y="3073"/>
                  <a:pt x="6000" y="3220"/>
                  <a:pt x="5829" y="3366"/>
                </a:cubicBezTo>
                <a:lnTo>
                  <a:pt x="5342" y="3805"/>
                </a:lnTo>
                <a:cubicBezTo>
                  <a:pt x="5220" y="3902"/>
                  <a:pt x="5244" y="3902"/>
                  <a:pt x="5195" y="3927"/>
                </a:cubicBezTo>
                <a:lnTo>
                  <a:pt x="5147" y="3976"/>
                </a:lnTo>
                <a:cubicBezTo>
                  <a:pt x="5073" y="4049"/>
                  <a:pt x="5000" y="4098"/>
                  <a:pt x="4927" y="4122"/>
                </a:cubicBezTo>
                <a:cubicBezTo>
                  <a:pt x="4903" y="4146"/>
                  <a:pt x="4854" y="4171"/>
                  <a:pt x="4805" y="4171"/>
                </a:cubicBezTo>
                <a:lnTo>
                  <a:pt x="4781" y="4195"/>
                </a:lnTo>
                <a:cubicBezTo>
                  <a:pt x="4781" y="4171"/>
                  <a:pt x="4781" y="4146"/>
                  <a:pt x="4781" y="4122"/>
                </a:cubicBezTo>
                <a:cubicBezTo>
                  <a:pt x="4781" y="4098"/>
                  <a:pt x="4781" y="4049"/>
                  <a:pt x="4781" y="4000"/>
                </a:cubicBezTo>
                <a:lnTo>
                  <a:pt x="4781" y="3976"/>
                </a:lnTo>
                <a:cubicBezTo>
                  <a:pt x="4781" y="3951"/>
                  <a:pt x="4781" y="3927"/>
                  <a:pt x="4781" y="3902"/>
                </a:cubicBezTo>
                <a:lnTo>
                  <a:pt x="4781" y="3756"/>
                </a:lnTo>
                <a:cubicBezTo>
                  <a:pt x="4781" y="3512"/>
                  <a:pt x="4830" y="3293"/>
                  <a:pt x="4830" y="3049"/>
                </a:cubicBezTo>
                <a:cubicBezTo>
                  <a:pt x="4854" y="2805"/>
                  <a:pt x="4878" y="2537"/>
                  <a:pt x="4903" y="2293"/>
                </a:cubicBezTo>
                <a:cubicBezTo>
                  <a:pt x="4951" y="1781"/>
                  <a:pt x="4976" y="1293"/>
                  <a:pt x="5025" y="829"/>
                </a:cubicBezTo>
                <a:lnTo>
                  <a:pt x="4781" y="610"/>
                </a:lnTo>
                <a:lnTo>
                  <a:pt x="4756" y="585"/>
                </a:lnTo>
                <a:lnTo>
                  <a:pt x="4756" y="561"/>
                </a:lnTo>
                <a:lnTo>
                  <a:pt x="4732" y="537"/>
                </a:lnTo>
                <a:lnTo>
                  <a:pt x="4683" y="464"/>
                </a:lnTo>
                <a:lnTo>
                  <a:pt x="4561" y="342"/>
                </a:lnTo>
                <a:lnTo>
                  <a:pt x="4561" y="342"/>
                </a:lnTo>
                <a:cubicBezTo>
                  <a:pt x="4391" y="195"/>
                  <a:pt x="4439" y="146"/>
                  <a:pt x="4342" y="49"/>
                </a:cubicBezTo>
                <a:lnTo>
                  <a:pt x="4317" y="0"/>
                </a:lnTo>
                <a:close/>
              </a:path>
            </a:pathLst>
          </a:custGeom>
          <a:solidFill>
            <a:srgbClr val="0141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4"/>
          <p:cNvSpPr/>
          <p:nvPr/>
        </p:nvSpPr>
        <p:spPr>
          <a:xfrm rot="-8386467">
            <a:off x="4675223" y="5074373"/>
            <a:ext cx="536895" cy="362989"/>
          </a:xfrm>
          <a:custGeom>
            <a:avLst/>
            <a:gdLst/>
            <a:ahLst/>
            <a:cxnLst/>
            <a:rect l="l" t="t" r="r" b="b"/>
            <a:pathLst>
              <a:path w="16415" h="11098" extrusionOk="0">
                <a:moveTo>
                  <a:pt x="14537" y="2268"/>
                </a:moveTo>
                <a:cubicBezTo>
                  <a:pt x="14546" y="2287"/>
                  <a:pt x="14555" y="2306"/>
                  <a:pt x="14564" y="2325"/>
                </a:cubicBezTo>
                <a:lnTo>
                  <a:pt x="14564" y="2325"/>
                </a:lnTo>
                <a:cubicBezTo>
                  <a:pt x="14559" y="2307"/>
                  <a:pt x="14549" y="2287"/>
                  <a:pt x="14537" y="2268"/>
                </a:cubicBezTo>
                <a:close/>
                <a:moveTo>
                  <a:pt x="11890" y="6000"/>
                </a:moveTo>
                <a:lnTo>
                  <a:pt x="11890" y="6000"/>
                </a:lnTo>
                <a:cubicBezTo>
                  <a:pt x="11886" y="6017"/>
                  <a:pt x="11882" y="6034"/>
                  <a:pt x="11878" y="6049"/>
                </a:cubicBezTo>
                <a:cubicBezTo>
                  <a:pt x="11887" y="6040"/>
                  <a:pt x="11891" y="6022"/>
                  <a:pt x="11890" y="6000"/>
                </a:cubicBezTo>
                <a:close/>
                <a:moveTo>
                  <a:pt x="6388" y="9388"/>
                </a:moveTo>
                <a:lnTo>
                  <a:pt x="6388" y="9388"/>
                </a:lnTo>
                <a:cubicBezTo>
                  <a:pt x="6383" y="9395"/>
                  <a:pt x="6380" y="9400"/>
                  <a:pt x="6381" y="9400"/>
                </a:cubicBezTo>
                <a:cubicBezTo>
                  <a:pt x="6381" y="9400"/>
                  <a:pt x="6384" y="9397"/>
                  <a:pt x="6391" y="9390"/>
                </a:cubicBezTo>
                <a:cubicBezTo>
                  <a:pt x="6391" y="9390"/>
                  <a:pt x="6390" y="9389"/>
                  <a:pt x="6388" y="9388"/>
                </a:cubicBezTo>
                <a:close/>
                <a:moveTo>
                  <a:pt x="13000" y="0"/>
                </a:moveTo>
                <a:lnTo>
                  <a:pt x="12171" y="49"/>
                </a:lnTo>
                <a:cubicBezTo>
                  <a:pt x="12074" y="49"/>
                  <a:pt x="12000" y="73"/>
                  <a:pt x="11903" y="73"/>
                </a:cubicBezTo>
                <a:lnTo>
                  <a:pt x="11659" y="146"/>
                </a:lnTo>
                <a:lnTo>
                  <a:pt x="11391" y="220"/>
                </a:lnTo>
                <a:lnTo>
                  <a:pt x="11000" y="293"/>
                </a:lnTo>
                <a:cubicBezTo>
                  <a:pt x="10952" y="439"/>
                  <a:pt x="10903" y="610"/>
                  <a:pt x="10878" y="756"/>
                </a:cubicBezTo>
                <a:cubicBezTo>
                  <a:pt x="10830" y="902"/>
                  <a:pt x="10781" y="1073"/>
                  <a:pt x="10757" y="1219"/>
                </a:cubicBezTo>
                <a:cubicBezTo>
                  <a:pt x="10708" y="1561"/>
                  <a:pt x="10635" y="1878"/>
                  <a:pt x="10586" y="2219"/>
                </a:cubicBezTo>
                <a:cubicBezTo>
                  <a:pt x="10561" y="2366"/>
                  <a:pt x="10513" y="2537"/>
                  <a:pt x="10488" y="2707"/>
                </a:cubicBezTo>
                <a:cubicBezTo>
                  <a:pt x="10464" y="2854"/>
                  <a:pt x="10439" y="3024"/>
                  <a:pt x="10439" y="3195"/>
                </a:cubicBezTo>
                <a:cubicBezTo>
                  <a:pt x="10415" y="3341"/>
                  <a:pt x="10391" y="3561"/>
                  <a:pt x="10366" y="3732"/>
                </a:cubicBezTo>
                <a:cubicBezTo>
                  <a:pt x="10318" y="4024"/>
                  <a:pt x="10293" y="4341"/>
                  <a:pt x="10269" y="4585"/>
                </a:cubicBezTo>
                <a:cubicBezTo>
                  <a:pt x="10269" y="4707"/>
                  <a:pt x="10220" y="4829"/>
                  <a:pt x="10220" y="4927"/>
                </a:cubicBezTo>
                <a:cubicBezTo>
                  <a:pt x="10220" y="4975"/>
                  <a:pt x="10220" y="5000"/>
                  <a:pt x="10196" y="5049"/>
                </a:cubicBezTo>
                <a:cubicBezTo>
                  <a:pt x="10196" y="5097"/>
                  <a:pt x="10171" y="5146"/>
                  <a:pt x="10171" y="5195"/>
                </a:cubicBezTo>
                <a:cubicBezTo>
                  <a:pt x="10171" y="5244"/>
                  <a:pt x="10147" y="5293"/>
                  <a:pt x="10147" y="5317"/>
                </a:cubicBezTo>
                <a:cubicBezTo>
                  <a:pt x="10122" y="5293"/>
                  <a:pt x="10074" y="5268"/>
                  <a:pt x="10049" y="5244"/>
                </a:cubicBezTo>
                <a:lnTo>
                  <a:pt x="9927" y="5146"/>
                </a:lnTo>
                <a:lnTo>
                  <a:pt x="9171" y="4366"/>
                </a:lnTo>
                <a:cubicBezTo>
                  <a:pt x="8927" y="4097"/>
                  <a:pt x="8683" y="3854"/>
                  <a:pt x="8440" y="3634"/>
                </a:cubicBezTo>
                <a:lnTo>
                  <a:pt x="8074" y="3268"/>
                </a:lnTo>
                <a:cubicBezTo>
                  <a:pt x="7879" y="3097"/>
                  <a:pt x="7683" y="2902"/>
                  <a:pt x="7513" y="2780"/>
                </a:cubicBezTo>
                <a:cubicBezTo>
                  <a:pt x="7269" y="2537"/>
                  <a:pt x="6952" y="2268"/>
                  <a:pt x="6635" y="2024"/>
                </a:cubicBezTo>
                <a:cubicBezTo>
                  <a:pt x="6562" y="2024"/>
                  <a:pt x="6513" y="2024"/>
                  <a:pt x="6464" y="2049"/>
                </a:cubicBezTo>
                <a:lnTo>
                  <a:pt x="6318" y="2049"/>
                </a:lnTo>
                <a:cubicBezTo>
                  <a:pt x="6488" y="2049"/>
                  <a:pt x="6440" y="2098"/>
                  <a:pt x="6318" y="2122"/>
                </a:cubicBezTo>
                <a:cubicBezTo>
                  <a:pt x="5708" y="2195"/>
                  <a:pt x="5927" y="2171"/>
                  <a:pt x="5805" y="2195"/>
                </a:cubicBezTo>
                <a:cubicBezTo>
                  <a:pt x="5805" y="2195"/>
                  <a:pt x="5757" y="2219"/>
                  <a:pt x="5708" y="2268"/>
                </a:cubicBezTo>
                <a:lnTo>
                  <a:pt x="5488" y="2390"/>
                </a:lnTo>
                <a:cubicBezTo>
                  <a:pt x="5366" y="2439"/>
                  <a:pt x="5269" y="2512"/>
                  <a:pt x="5074" y="2610"/>
                </a:cubicBezTo>
                <a:cubicBezTo>
                  <a:pt x="5025" y="2805"/>
                  <a:pt x="4952" y="2976"/>
                  <a:pt x="4903" y="3219"/>
                </a:cubicBezTo>
                <a:cubicBezTo>
                  <a:pt x="4879" y="3341"/>
                  <a:pt x="4830" y="3463"/>
                  <a:pt x="4805" y="3585"/>
                </a:cubicBezTo>
                <a:cubicBezTo>
                  <a:pt x="4757" y="3707"/>
                  <a:pt x="4732" y="3829"/>
                  <a:pt x="4708" y="3976"/>
                </a:cubicBezTo>
                <a:cubicBezTo>
                  <a:pt x="4683" y="4097"/>
                  <a:pt x="4659" y="4244"/>
                  <a:pt x="4635" y="4390"/>
                </a:cubicBezTo>
                <a:cubicBezTo>
                  <a:pt x="4635" y="4463"/>
                  <a:pt x="4610" y="4536"/>
                  <a:pt x="4610" y="4610"/>
                </a:cubicBezTo>
                <a:cubicBezTo>
                  <a:pt x="4610" y="4658"/>
                  <a:pt x="4610" y="4707"/>
                  <a:pt x="4586" y="4756"/>
                </a:cubicBezTo>
                <a:cubicBezTo>
                  <a:pt x="4562" y="4951"/>
                  <a:pt x="4562" y="5146"/>
                  <a:pt x="4537" y="5341"/>
                </a:cubicBezTo>
                <a:cubicBezTo>
                  <a:pt x="4513" y="5732"/>
                  <a:pt x="4513" y="6146"/>
                  <a:pt x="4537" y="6536"/>
                </a:cubicBezTo>
                <a:lnTo>
                  <a:pt x="4537" y="6683"/>
                </a:lnTo>
                <a:lnTo>
                  <a:pt x="4537" y="6805"/>
                </a:lnTo>
                <a:cubicBezTo>
                  <a:pt x="4537" y="6829"/>
                  <a:pt x="4537" y="6878"/>
                  <a:pt x="4537" y="6902"/>
                </a:cubicBezTo>
                <a:cubicBezTo>
                  <a:pt x="4562" y="6975"/>
                  <a:pt x="4562" y="7049"/>
                  <a:pt x="4586" y="7122"/>
                </a:cubicBezTo>
                <a:lnTo>
                  <a:pt x="4635" y="7195"/>
                </a:lnTo>
                <a:lnTo>
                  <a:pt x="4659" y="7219"/>
                </a:lnTo>
                <a:cubicBezTo>
                  <a:pt x="4647" y="7232"/>
                  <a:pt x="4635" y="7238"/>
                  <a:pt x="4623" y="7238"/>
                </a:cubicBezTo>
                <a:cubicBezTo>
                  <a:pt x="4610" y="7238"/>
                  <a:pt x="4598" y="7232"/>
                  <a:pt x="4586" y="7219"/>
                </a:cubicBezTo>
                <a:cubicBezTo>
                  <a:pt x="4537" y="7219"/>
                  <a:pt x="4488" y="7195"/>
                  <a:pt x="4440" y="7171"/>
                </a:cubicBezTo>
                <a:lnTo>
                  <a:pt x="4415" y="7171"/>
                </a:lnTo>
                <a:lnTo>
                  <a:pt x="4415" y="7146"/>
                </a:lnTo>
                <a:cubicBezTo>
                  <a:pt x="4366" y="7146"/>
                  <a:pt x="4318" y="7097"/>
                  <a:pt x="4269" y="7073"/>
                </a:cubicBezTo>
                <a:cubicBezTo>
                  <a:pt x="4244" y="7049"/>
                  <a:pt x="4196" y="7024"/>
                  <a:pt x="4171" y="7000"/>
                </a:cubicBezTo>
                <a:lnTo>
                  <a:pt x="4098" y="6951"/>
                </a:lnTo>
                <a:lnTo>
                  <a:pt x="4049" y="6902"/>
                </a:lnTo>
                <a:lnTo>
                  <a:pt x="3927" y="6805"/>
                </a:lnTo>
                <a:cubicBezTo>
                  <a:pt x="3757" y="6683"/>
                  <a:pt x="3610" y="6536"/>
                  <a:pt x="3440" y="6414"/>
                </a:cubicBezTo>
                <a:lnTo>
                  <a:pt x="2684" y="5805"/>
                </a:lnTo>
                <a:lnTo>
                  <a:pt x="2025" y="5244"/>
                </a:lnTo>
                <a:cubicBezTo>
                  <a:pt x="1830" y="5097"/>
                  <a:pt x="1684" y="5000"/>
                  <a:pt x="1586" y="4902"/>
                </a:cubicBezTo>
                <a:lnTo>
                  <a:pt x="1586" y="4902"/>
                </a:lnTo>
                <a:lnTo>
                  <a:pt x="1684" y="5000"/>
                </a:lnTo>
                <a:lnTo>
                  <a:pt x="1684" y="5000"/>
                </a:lnTo>
                <a:lnTo>
                  <a:pt x="1586" y="4927"/>
                </a:lnTo>
                <a:cubicBezTo>
                  <a:pt x="1366" y="5000"/>
                  <a:pt x="1147" y="5000"/>
                  <a:pt x="927" y="5000"/>
                </a:cubicBezTo>
                <a:cubicBezTo>
                  <a:pt x="976" y="5049"/>
                  <a:pt x="806" y="5097"/>
                  <a:pt x="659" y="5097"/>
                </a:cubicBezTo>
                <a:lnTo>
                  <a:pt x="635" y="5097"/>
                </a:lnTo>
                <a:lnTo>
                  <a:pt x="586" y="5122"/>
                </a:lnTo>
                <a:cubicBezTo>
                  <a:pt x="537" y="5195"/>
                  <a:pt x="464" y="5268"/>
                  <a:pt x="367" y="5390"/>
                </a:cubicBezTo>
                <a:lnTo>
                  <a:pt x="318" y="5463"/>
                </a:lnTo>
                <a:cubicBezTo>
                  <a:pt x="269" y="5512"/>
                  <a:pt x="245" y="5536"/>
                  <a:pt x="220" y="5585"/>
                </a:cubicBezTo>
                <a:lnTo>
                  <a:pt x="49" y="5780"/>
                </a:lnTo>
                <a:lnTo>
                  <a:pt x="49" y="6073"/>
                </a:lnTo>
                <a:lnTo>
                  <a:pt x="1" y="6024"/>
                </a:lnTo>
                <a:lnTo>
                  <a:pt x="1" y="6024"/>
                </a:lnTo>
                <a:cubicBezTo>
                  <a:pt x="25" y="6317"/>
                  <a:pt x="74" y="6707"/>
                  <a:pt x="74" y="7073"/>
                </a:cubicBezTo>
                <a:cubicBezTo>
                  <a:pt x="74" y="7244"/>
                  <a:pt x="98" y="7414"/>
                  <a:pt x="123" y="7610"/>
                </a:cubicBezTo>
                <a:cubicBezTo>
                  <a:pt x="147" y="7756"/>
                  <a:pt x="171" y="7902"/>
                  <a:pt x="196" y="8000"/>
                </a:cubicBezTo>
                <a:cubicBezTo>
                  <a:pt x="196" y="8122"/>
                  <a:pt x="220" y="8244"/>
                  <a:pt x="245" y="8390"/>
                </a:cubicBezTo>
                <a:cubicBezTo>
                  <a:pt x="245" y="8439"/>
                  <a:pt x="245" y="8488"/>
                  <a:pt x="269" y="8536"/>
                </a:cubicBezTo>
                <a:cubicBezTo>
                  <a:pt x="269" y="8585"/>
                  <a:pt x="269" y="8610"/>
                  <a:pt x="293" y="8658"/>
                </a:cubicBezTo>
                <a:cubicBezTo>
                  <a:pt x="318" y="8853"/>
                  <a:pt x="367" y="9049"/>
                  <a:pt x="391" y="9268"/>
                </a:cubicBezTo>
                <a:cubicBezTo>
                  <a:pt x="440" y="9463"/>
                  <a:pt x="513" y="9683"/>
                  <a:pt x="562" y="9878"/>
                </a:cubicBezTo>
                <a:cubicBezTo>
                  <a:pt x="635" y="10073"/>
                  <a:pt x="708" y="10268"/>
                  <a:pt x="806" y="10488"/>
                </a:cubicBezTo>
                <a:lnTo>
                  <a:pt x="806" y="10561"/>
                </a:lnTo>
                <a:cubicBezTo>
                  <a:pt x="806" y="10609"/>
                  <a:pt x="806" y="10683"/>
                  <a:pt x="830" y="10756"/>
                </a:cubicBezTo>
                <a:lnTo>
                  <a:pt x="903" y="11024"/>
                </a:lnTo>
                <a:lnTo>
                  <a:pt x="952" y="11097"/>
                </a:lnTo>
                <a:lnTo>
                  <a:pt x="1220" y="11097"/>
                </a:lnTo>
                <a:cubicBezTo>
                  <a:pt x="1391" y="11097"/>
                  <a:pt x="1586" y="11073"/>
                  <a:pt x="1781" y="11024"/>
                </a:cubicBezTo>
                <a:cubicBezTo>
                  <a:pt x="2171" y="10902"/>
                  <a:pt x="2537" y="10609"/>
                  <a:pt x="2488" y="10146"/>
                </a:cubicBezTo>
                <a:lnTo>
                  <a:pt x="2537" y="10146"/>
                </a:lnTo>
                <a:cubicBezTo>
                  <a:pt x="2537" y="10146"/>
                  <a:pt x="2464" y="10000"/>
                  <a:pt x="2464" y="10000"/>
                </a:cubicBezTo>
                <a:cubicBezTo>
                  <a:pt x="2415" y="9780"/>
                  <a:pt x="2318" y="9683"/>
                  <a:pt x="2366" y="9683"/>
                </a:cubicBezTo>
                <a:lnTo>
                  <a:pt x="2464" y="9975"/>
                </a:lnTo>
                <a:cubicBezTo>
                  <a:pt x="2445" y="9889"/>
                  <a:pt x="2441" y="9859"/>
                  <a:pt x="2447" y="9859"/>
                </a:cubicBezTo>
                <a:cubicBezTo>
                  <a:pt x="2457" y="9859"/>
                  <a:pt x="2493" y="9931"/>
                  <a:pt x="2537" y="9975"/>
                </a:cubicBezTo>
                <a:cubicBezTo>
                  <a:pt x="2488" y="9878"/>
                  <a:pt x="2488" y="9805"/>
                  <a:pt x="2464" y="9731"/>
                </a:cubicBezTo>
                <a:cubicBezTo>
                  <a:pt x="2458" y="9720"/>
                  <a:pt x="2455" y="9715"/>
                  <a:pt x="2454" y="9715"/>
                </a:cubicBezTo>
                <a:cubicBezTo>
                  <a:pt x="2450" y="9715"/>
                  <a:pt x="2464" y="9767"/>
                  <a:pt x="2464" y="9805"/>
                </a:cubicBezTo>
                <a:cubicBezTo>
                  <a:pt x="2391" y="9683"/>
                  <a:pt x="2318" y="9536"/>
                  <a:pt x="2269" y="9414"/>
                </a:cubicBezTo>
                <a:cubicBezTo>
                  <a:pt x="2220" y="9195"/>
                  <a:pt x="2342" y="9366"/>
                  <a:pt x="2269" y="9097"/>
                </a:cubicBezTo>
                <a:cubicBezTo>
                  <a:pt x="2220" y="8878"/>
                  <a:pt x="2171" y="8683"/>
                  <a:pt x="2123" y="8463"/>
                </a:cubicBezTo>
                <a:lnTo>
                  <a:pt x="2049" y="8122"/>
                </a:lnTo>
                <a:lnTo>
                  <a:pt x="2049" y="8049"/>
                </a:lnTo>
                <a:lnTo>
                  <a:pt x="2049" y="8024"/>
                </a:lnTo>
                <a:cubicBezTo>
                  <a:pt x="2049" y="7975"/>
                  <a:pt x="2049" y="7951"/>
                  <a:pt x="2074" y="7927"/>
                </a:cubicBezTo>
                <a:lnTo>
                  <a:pt x="2074" y="7878"/>
                </a:lnTo>
                <a:lnTo>
                  <a:pt x="2098" y="7878"/>
                </a:lnTo>
                <a:cubicBezTo>
                  <a:pt x="2123" y="7902"/>
                  <a:pt x="2098" y="7902"/>
                  <a:pt x="2123" y="7927"/>
                </a:cubicBezTo>
                <a:lnTo>
                  <a:pt x="2147" y="7927"/>
                </a:lnTo>
                <a:cubicBezTo>
                  <a:pt x="2147" y="7943"/>
                  <a:pt x="2147" y="7959"/>
                  <a:pt x="2147" y="7975"/>
                </a:cubicBezTo>
                <a:lnTo>
                  <a:pt x="2220" y="8049"/>
                </a:lnTo>
                <a:lnTo>
                  <a:pt x="2586" y="8317"/>
                </a:lnTo>
                <a:cubicBezTo>
                  <a:pt x="2635" y="8366"/>
                  <a:pt x="2708" y="8414"/>
                  <a:pt x="2781" y="8463"/>
                </a:cubicBezTo>
                <a:cubicBezTo>
                  <a:pt x="2830" y="8512"/>
                  <a:pt x="2879" y="8536"/>
                  <a:pt x="3001" y="8634"/>
                </a:cubicBezTo>
                <a:lnTo>
                  <a:pt x="3635" y="9073"/>
                </a:lnTo>
                <a:cubicBezTo>
                  <a:pt x="4025" y="9317"/>
                  <a:pt x="4293" y="9463"/>
                  <a:pt x="4293" y="9463"/>
                </a:cubicBezTo>
                <a:lnTo>
                  <a:pt x="4342" y="9390"/>
                </a:lnTo>
                <a:cubicBezTo>
                  <a:pt x="4513" y="9463"/>
                  <a:pt x="4659" y="9561"/>
                  <a:pt x="4805" y="9683"/>
                </a:cubicBezTo>
                <a:cubicBezTo>
                  <a:pt x="4830" y="9731"/>
                  <a:pt x="4879" y="9756"/>
                  <a:pt x="4903" y="9780"/>
                </a:cubicBezTo>
                <a:lnTo>
                  <a:pt x="5025" y="9853"/>
                </a:lnTo>
                <a:lnTo>
                  <a:pt x="5220" y="9927"/>
                </a:lnTo>
                <a:cubicBezTo>
                  <a:pt x="5391" y="9951"/>
                  <a:pt x="5562" y="10000"/>
                  <a:pt x="5732" y="10097"/>
                </a:cubicBezTo>
                <a:cubicBezTo>
                  <a:pt x="5805" y="10024"/>
                  <a:pt x="5879" y="9951"/>
                  <a:pt x="5952" y="9878"/>
                </a:cubicBezTo>
                <a:lnTo>
                  <a:pt x="6025" y="9805"/>
                </a:lnTo>
                <a:cubicBezTo>
                  <a:pt x="6025" y="9780"/>
                  <a:pt x="6049" y="9756"/>
                  <a:pt x="6049" y="9731"/>
                </a:cubicBezTo>
                <a:cubicBezTo>
                  <a:pt x="6049" y="9731"/>
                  <a:pt x="6146" y="9654"/>
                  <a:pt x="6167" y="9654"/>
                </a:cubicBezTo>
                <a:cubicBezTo>
                  <a:pt x="6170" y="9654"/>
                  <a:pt x="6171" y="9656"/>
                  <a:pt x="6171" y="9658"/>
                </a:cubicBezTo>
                <a:cubicBezTo>
                  <a:pt x="6171" y="9585"/>
                  <a:pt x="6269" y="9536"/>
                  <a:pt x="6342" y="9463"/>
                </a:cubicBezTo>
                <a:cubicBezTo>
                  <a:pt x="6357" y="9440"/>
                  <a:pt x="6361" y="9431"/>
                  <a:pt x="6357" y="9431"/>
                </a:cubicBezTo>
                <a:cubicBezTo>
                  <a:pt x="6349" y="9431"/>
                  <a:pt x="6310" y="9471"/>
                  <a:pt x="6293" y="9488"/>
                </a:cubicBezTo>
                <a:lnTo>
                  <a:pt x="6366" y="9390"/>
                </a:lnTo>
                <a:cubicBezTo>
                  <a:pt x="6366" y="9382"/>
                  <a:pt x="6369" y="9379"/>
                  <a:pt x="6373" y="9379"/>
                </a:cubicBezTo>
                <a:cubicBezTo>
                  <a:pt x="6378" y="9379"/>
                  <a:pt x="6385" y="9384"/>
                  <a:pt x="6388" y="9388"/>
                </a:cubicBezTo>
                <a:lnTo>
                  <a:pt x="6388" y="9388"/>
                </a:lnTo>
                <a:cubicBezTo>
                  <a:pt x="6395" y="9378"/>
                  <a:pt x="6405" y="9361"/>
                  <a:pt x="6415" y="9341"/>
                </a:cubicBezTo>
                <a:cubicBezTo>
                  <a:pt x="6464" y="9244"/>
                  <a:pt x="6586" y="9097"/>
                  <a:pt x="7074" y="8488"/>
                </a:cubicBezTo>
                <a:cubicBezTo>
                  <a:pt x="7025" y="8366"/>
                  <a:pt x="6976" y="8268"/>
                  <a:pt x="6927" y="8146"/>
                </a:cubicBezTo>
                <a:lnTo>
                  <a:pt x="6854" y="8000"/>
                </a:lnTo>
                <a:cubicBezTo>
                  <a:pt x="6830" y="7951"/>
                  <a:pt x="6805" y="7878"/>
                  <a:pt x="6805" y="7829"/>
                </a:cubicBezTo>
                <a:cubicBezTo>
                  <a:pt x="6757" y="7658"/>
                  <a:pt x="6708" y="7463"/>
                  <a:pt x="6683" y="7268"/>
                </a:cubicBezTo>
                <a:cubicBezTo>
                  <a:pt x="6659" y="7171"/>
                  <a:pt x="6635" y="7073"/>
                  <a:pt x="6610" y="6975"/>
                </a:cubicBezTo>
                <a:lnTo>
                  <a:pt x="6586" y="6683"/>
                </a:lnTo>
                <a:lnTo>
                  <a:pt x="6562" y="6561"/>
                </a:lnTo>
                <a:lnTo>
                  <a:pt x="6562" y="6488"/>
                </a:lnTo>
                <a:lnTo>
                  <a:pt x="6562" y="6366"/>
                </a:lnTo>
                <a:cubicBezTo>
                  <a:pt x="6562" y="6024"/>
                  <a:pt x="6562" y="5707"/>
                  <a:pt x="6586" y="5366"/>
                </a:cubicBezTo>
                <a:cubicBezTo>
                  <a:pt x="6586" y="5219"/>
                  <a:pt x="6610" y="5073"/>
                  <a:pt x="6610" y="4927"/>
                </a:cubicBezTo>
                <a:lnTo>
                  <a:pt x="6610" y="4878"/>
                </a:lnTo>
                <a:cubicBezTo>
                  <a:pt x="6598" y="4854"/>
                  <a:pt x="6598" y="4854"/>
                  <a:pt x="6592" y="4854"/>
                </a:cubicBezTo>
                <a:cubicBezTo>
                  <a:pt x="6586" y="4854"/>
                  <a:pt x="6574" y="4854"/>
                  <a:pt x="6537" y="4829"/>
                </a:cubicBezTo>
                <a:cubicBezTo>
                  <a:pt x="6464" y="4780"/>
                  <a:pt x="6561" y="4805"/>
                  <a:pt x="6537" y="4756"/>
                </a:cubicBezTo>
                <a:lnTo>
                  <a:pt x="6537" y="4756"/>
                </a:lnTo>
                <a:cubicBezTo>
                  <a:pt x="6562" y="4805"/>
                  <a:pt x="6586" y="4805"/>
                  <a:pt x="6586" y="4805"/>
                </a:cubicBezTo>
                <a:cubicBezTo>
                  <a:pt x="6586" y="4805"/>
                  <a:pt x="6586" y="4805"/>
                  <a:pt x="6635" y="4902"/>
                </a:cubicBezTo>
                <a:lnTo>
                  <a:pt x="6610" y="4805"/>
                </a:lnTo>
                <a:lnTo>
                  <a:pt x="6635" y="4854"/>
                </a:lnTo>
                <a:cubicBezTo>
                  <a:pt x="6635" y="4854"/>
                  <a:pt x="6635" y="4829"/>
                  <a:pt x="6635" y="4829"/>
                </a:cubicBezTo>
                <a:cubicBezTo>
                  <a:pt x="6635" y="4800"/>
                  <a:pt x="6635" y="4790"/>
                  <a:pt x="6636" y="4790"/>
                </a:cubicBezTo>
                <a:cubicBezTo>
                  <a:pt x="6638" y="4790"/>
                  <a:pt x="6644" y="4814"/>
                  <a:pt x="6659" y="4829"/>
                </a:cubicBezTo>
                <a:cubicBezTo>
                  <a:pt x="6659" y="4829"/>
                  <a:pt x="6659" y="4805"/>
                  <a:pt x="6683" y="4780"/>
                </a:cubicBezTo>
                <a:lnTo>
                  <a:pt x="6708" y="4780"/>
                </a:lnTo>
                <a:cubicBezTo>
                  <a:pt x="6708" y="4780"/>
                  <a:pt x="6708" y="4756"/>
                  <a:pt x="6757" y="4756"/>
                </a:cubicBezTo>
                <a:cubicBezTo>
                  <a:pt x="6781" y="4756"/>
                  <a:pt x="6757" y="4756"/>
                  <a:pt x="6757" y="4780"/>
                </a:cubicBezTo>
                <a:lnTo>
                  <a:pt x="6830" y="4854"/>
                </a:lnTo>
                <a:cubicBezTo>
                  <a:pt x="6903" y="4902"/>
                  <a:pt x="6976" y="4951"/>
                  <a:pt x="6976" y="5000"/>
                </a:cubicBezTo>
                <a:cubicBezTo>
                  <a:pt x="7053" y="5058"/>
                  <a:pt x="7238" y="5269"/>
                  <a:pt x="7299" y="5269"/>
                </a:cubicBezTo>
                <a:cubicBezTo>
                  <a:pt x="7315" y="5269"/>
                  <a:pt x="7323" y="5255"/>
                  <a:pt x="7318" y="5219"/>
                </a:cubicBezTo>
                <a:lnTo>
                  <a:pt x="7318" y="5219"/>
                </a:lnTo>
                <a:cubicBezTo>
                  <a:pt x="7337" y="5278"/>
                  <a:pt x="7483" y="5479"/>
                  <a:pt x="7450" y="5479"/>
                </a:cubicBezTo>
                <a:cubicBezTo>
                  <a:pt x="7443" y="5479"/>
                  <a:pt x="7424" y="5467"/>
                  <a:pt x="7391" y="5439"/>
                </a:cubicBezTo>
                <a:lnTo>
                  <a:pt x="7391" y="5439"/>
                </a:lnTo>
                <a:cubicBezTo>
                  <a:pt x="7464" y="5512"/>
                  <a:pt x="7537" y="5610"/>
                  <a:pt x="7635" y="5683"/>
                </a:cubicBezTo>
                <a:lnTo>
                  <a:pt x="7537" y="5536"/>
                </a:lnTo>
                <a:lnTo>
                  <a:pt x="7537" y="5536"/>
                </a:lnTo>
                <a:cubicBezTo>
                  <a:pt x="7732" y="5780"/>
                  <a:pt x="7952" y="6000"/>
                  <a:pt x="8196" y="6195"/>
                </a:cubicBezTo>
                <a:lnTo>
                  <a:pt x="8098" y="6073"/>
                </a:lnTo>
                <a:lnTo>
                  <a:pt x="8098" y="6073"/>
                </a:lnTo>
                <a:cubicBezTo>
                  <a:pt x="8269" y="6244"/>
                  <a:pt x="8440" y="6414"/>
                  <a:pt x="8440" y="6536"/>
                </a:cubicBezTo>
                <a:lnTo>
                  <a:pt x="8464" y="6561"/>
                </a:lnTo>
                <a:lnTo>
                  <a:pt x="8805" y="6902"/>
                </a:lnTo>
                <a:cubicBezTo>
                  <a:pt x="9000" y="7097"/>
                  <a:pt x="9220" y="7292"/>
                  <a:pt x="9439" y="7488"/>
                </a:cubicBezTo>
                <a:lnTo>
                  <a:pt x="9293" y="7317"/>
                </a:lnTo>
                <a:lnTo>
                  <a:pt x="9293" y="7317"/>
                </a:lnTo>
                <a:cubicBezTo>
                  <a:pt x="9415" y="7414"/>
                  <a:pt x="9659" y="7634"/>
                  <a:pt x="9952" y="7878"/>
                </a:cubicBezTo>
                <a:cubicBezTo>
                  <a:pt x="10122" y="7853"/>
                  <a:pt x="10269" y="7829"/>
                  <a:pt x="10391" y="7805"/>
                </a:cubicBezTo>
                <a:cubicBezTo>
                  <a:pt x="10513" y="7805"/>
                  <a:pt x="10683" y="7780"/>
                  <a:pt x="10830" y="7756"/>
                </a:cubicBezTo>
                <a:cubicBezTo>
                  <a:pt x="10952" y="7707"/>
                  <a:pt x="11074" y="7634"/>
                  <a:pt x="11196" y="7561"/>
                </a:cubicBezTo>
                <a:lnTo>
                  <a:pt x="11391" y="7463"/>
                </a:lnTo>
                <a:cubicBezTo>
                  <a:pt x="11439" y="7414"/>
                  <a:pt x="11488" y="7390"/>
                  <a:pt x="11586" y="7341"/>
                </a:cubicBezTo>
                <a:cubicBezTo>
                  <a:pt x="11683" y="6878"/>
                  <a:pt x="11781" y="6414"/>
                  <a:pt x="11854" y="5951"/>
                </a:cubicBezTo>
                <a:lnTo>
                  <a:pt x="11854" y="5951"/>
                </a:lnTo>
                <a:cubicBezTo>
                  <a:pt x="11854" y="5951"/>
                  <a:pt x="11830" y="6024"/>
                  <a:pt x="11805" y="6097"/>
                </a:cubicBezTo>
                <a:lnTo>
                  <a:pt x="11757" y="6219"/>
                </a:lnTo>
                <a:lnTo>
                  <a:pt x="11757" y="6146"/>
                </a:lnTo>
                <a:cubicBezTo>
                  <a:pt x="11757" y="6073"/>
                  <a:pt x="11757" y="6000"/>
                  <a:pt x="11781" y="5951"/>
                </a:cubicBezTo>
                <a:cubicBezTo>
                  <a:pt x="11781" y="5805"/>
                  <a:pt x="11805" y="5658"/>
                  <a:pt x="11805" y="5658"/>
                </a:cubicBezTo>
                <a:cubicBezTo>
                  <a:pt x="11805" y="5698"/>
                  <a:pt x="11886" y="5900"/>
                  <a:pt x="11890" y="6000"/>
                </a:cubicBezTo>
                <a:lnTo>
                  <a:pt x="11890" y="6000"/>
                </a:lnTo>
                <a:cubicBezTo>
                  <a:pt x="11911" y="5905"/>
                  <a:pt x="11935" y="5778"/>
                  <a:pt x="11976" y="5634"/>
                </a:cubicBezTo>
                <a:cubicBezTo>
                  <a:pt x="11976" y="5536"/>
                  <a:pt x="12000" y="5439"/>
                  <a:pt x="12025" y="5341"/>
                </a:cubicBezTo>
                <a:cubicBezTo>
                  <a:pt x="12025" y="5244"/>
                  <a:pt x="12049" y="5195"/>
                  <a:pt x="12049" y="5122"/>
                </a:cubicBezTo>
                <a:cubicBezTo>
                  <a:pt x="12098" y="4854"/>
                  <a:pt x="12147" y="4512"/>
                  <a:pt x="12196" y="4122"/>
                </a:cubicBezTo>
                <a:cubicBezTo>
                  <a:pt x="12220" y="3878"/>
                  <a:pt x="12244" y="3610"/>
                  <a:pt x="12293" y="3341"/>
                </a:cubicBezTo>
                <a:cubicBezTo>
                  <a:pt x="12293" y="3219"/>
                  <a:pt x="12317" y="3122"/>
                  <a:pt x="12342" y="3000"/>
                </a:cubicBezTo>
                <a:cubicBezTo>
                  <a:pt x="12342" y="2927"/>
                  <a:pt x="12366" y="2829"/>
                  <a:pt x="12391" y="2756"/>
                </a:cubicBezTo>
                <a:cubicBezTo>
                  <a:pt x="12391" y="2707"/>
                  <a:pt x="12415" y="2683"/>
                  <a:pt x="12439" y="2658"/>
                </a:cubicBezTo>
                <a:cubicBezTo>
                  <a:pt x="12439" y="2683"/>
                  <a:pt x="12464" y="2707"/>
                  <a:pt x="12464" y="2732"/>
                </a:cubicBezTo>
                <a:cubicBezTo>
                  <a:pt x="12488" y="2805"/>
                  <a:pt x="12513" y="2902"/>
                  <a:pt x="12513" y="2976"/>
                </a:cubicBezTo>
                <a:cubicBezTo>
                  <a:pt x="12531" y="2976"/>
                  <a:pt x="12521" y="2903"/>
                  <a:pt x="12538" y="2903"/>
                </a:cubicBezTo>
                <a:cubicBezTo>
                  <a:pt x="12543" y="2903"/>
                  <a:pt x="12550" y="2910"/>
                  <a:pt x="12561" y="2927"/>
                </a:cubicBezTo>
                <a:cubicBezTo>
                  <a:pt x="12561" y="2976"/>
                  <a:pt x="12561" y="3000"/>
                  <a:pt x="12561" y="3024"/>
                </a:cubicBezTo>
                <a:cubicBezTo>
                  <a:pt x="12561" y="3024"/>
                  <a:pt x="12575" y="3065"/>
                  <a:pt x="12582" y="3065"/>
                </a:cubicBezTo>
                <a:cubicBezTo>
                  <a:pt x="12584" y="3065"/>
                  <a:pt x="12586" y="3061"/>
                  <a:pt x="12586" y="3049"/>
                </a:cubicBezTo>
                <a:cubicBezTo>
                  <a:pt x="12561" y="2951"/>
                  <a:pt x="12561" y="2854"/>
                  <a:pt x="12537" y="2732"/>
                </a:cubicBezTo>
                <a:lnTo>
                  <a:pt x="12537" y="2732"/>
                </a:lnTo>
                <a:lnTo>
                  <a:pt x="12610" y="2854"/>
                </a:lnTo>
                <a:lnTo>
                  <a:pt x="12610" y="2927"/>
                </a:lnTo>
                <a:cubicBezTo>
                  <a:pt x="12610" y="2927"/>
                  <a:pt x="12628" y="2873"/>
                  <a:pt x="12664" y="2873"/>
                </a:cubicBezTo>
                <a:cubicBezTo>
                  <a:pt x="12670" y="2873"/>
                  <a:pt x="12676" y="2874"/>
                  <a:pt x="12683" y="2878"/>
                </a:cubicBezTo>
                <a:cubicBezTo>
                  <a:pt x="12708" y="2878"/>
                  <a:pt x="12708" y="2902"/>
                  <a:pt x="12732" y="2927"/>
                </a:cubicBezTo>
                <a:cubicBezTo>
                  <a:pt x="12781" y="3049"/>
                  <a:pt x="12854" y="3146"/>
                  <a:pt x="12927" y="3244"/>
                </a:cubicBezTo>
                <a:cubicBezTo>
                  <a:pt x="13074" y="3488"/>
                  <a:pt x="13220" y="3707"/>
                  <a:pt x="13366" y="3951"/>
                </a:cubicBezTo>
                <a:cubicBezTo>
                  <a:pt x="13342" y="3951"/>
                  <a:pt x="13269" y="3854"/>
                  <a:pt x="13171" y="3756"/>
                </a:cubicBezTo>
                <a:lnTo>
                  <a:pt x="13171" y="3756"/>
                </a:lnTo>
                <a:cubicBezTo>
                  <a:pt x="13220" y="3829"/>
                  <a:pt x="13269" y="3902"/>
                  <a:pt x="13317" y="4000"/>
                </a:cubicBezTo>
                <a:cubicBezTo>
                  <a:pt x="13309" y="3973"/>
                  <a:pt x="13309" y="3963"/>
                  <a:pt x="13314" y="3963"/>
                </a:cubicBezTo>
                <a:cubicBezTo>
                  <a:pt x="13335" y="3963"/>
                  <a:pt x="13438" y="4115"/>
                  <a:pt x="13446" y="4115"/>
                </a:cubicBezTo>
                <a:cubicBezTo>
                  <a:pt x="13448" y="4115"/>
                  <a:pt x="13446" y="4110"/>
                  <a:pt x="13439" y="4097"/>
                </a:cubicBezTo>
                <a:lnTo>
                  <a:pt x="13439" y="4097"/>
                </a:lnTo>
                <a:cubicBezTo>
                  <a:pt x="13781" y="4415"/>
                  <a:pt x="14025" y="4951"/>
                  <a:pt x="14317" y="5268"/>
                </a:cubicBezTo>
                <a:cubicBezTo>
                  <a:pt x="14415" y="5244"/>
                  <a:pt x="16171" y="5097"/>
                  <a:pt x="16244" y="5049"/>
                </a:cubicBezTo>
                <a:cubicBezTo>
                  <a:pt x="16317" y="5146"/>
                  <a:pt x="16391" y="5268"/>
                  <a:pt x="16415" y="5293"/>
                </a:cubicBezTo>
                <a:cubicBezTo>
                  <a:pt x="16366" y="5171"/>
                  <a:pt x="16293" y="5049"/>
                  <a:pt x="16195" y="4927"/>
                </a:cubicBezTo>
                <a:lnTo>
                  <a:pt x="16122" y="4951"/>
                </a:lnTo>
                <a:cubicBezTo>
                  <a:pt x="15952" y="4707"/>
                  <a:pt x="16122" y="4878"/>
                  <a:pt x="15952" y="4634"/>
                </a:cubicBezTo>
                <a:cubicBezTo>
                  <a:pt x="15956" y="4629"/>
                  <a:pt x="15962" y="4627"/>
                  <a:pt x="15968" y="4627"/>
                </a:cubicBezTo>
                <a:cubicBezTo>
                  <a:pt x="16028" y="4627"/>
                  <a:pt x="16161" y="4823"/>
                  <a:pt x="16293" y="5000"/>
                </a:cubicBezTo>
                <a:cubicBezTo>
                  <a:pt x="16171" y="4829"/>
                  <a:pt x="16073" y="4634"/>
                  <a:pt x="15976" y="4585"/>
                </a:cubicBezTo>
                <a:cubicBezTo>
                  <a:pt x="15878" y="4390"/>
                  <a:pt x="16049" y="4585"/>
                  <a:pt x="15927" y="4341"/>
                </a:cubicBezTo>
                <a:cubicBezTo>
                  <a:pt x="15781" y="4195"/>
                  <a:pt x="15659" y="4049"/>
                  <a:pt x="15561" y="3878"/>
                </a:cubicBezTo>
                <a:cubicBezTo>
                  <a:pt x="15342" y="3439"/>
                  <a:pt x="15098" y="3293"/>
                  <a:pt x="14903" y="2878"/>
                </a:cubicBezTo>
                <a:lnTo>
                  <a:pt x="14903" y="2878"/>
                </a:lnTo>
                <a:lnTo>
                  <a:pt x="14927" y="2927"/>
                </a:lnTo>
                <a:cubicBezTo>
                  <a:pt x="14882" y="2791"/>
                  <a:pt x="14689" y="2570"/>
                  <a:pt x="14564" y="2325"/>
                </a:cubicBezTo>
                <a:lnTo>
                  <a:pt x="14564" y="2325"/>
                </a:lnTo>
                <a:cubicBezTo>
                  <a:pt x="14571" y="2347"/>
                  <a:pt x="14571" y="2363"/>
                  <a:pt x="14562" y="2363"/>
                </a:cubicBezTo>
                <a:cubicBezTo>
                  <a:pt x="14552" y="2363"/>
                  <a:pt x="14528" y="2338"/>
                  <a:pt x="14488" y="2268"/>
                </a:cubicBezTo>
                <a:cubicBezTo>
                  <a:pt x="14147" y="1732"/>
                  <a:pt x="13903" y="1390"/>
                  <a:pt x="13659" y="951"/>
                </a:cubicBezTo>
                <a:lnTo>
                  <a:pt x="13391" y="659"/>
                </a:lnTo>
                <a:lnTo>
                  <a:pt x="13000" y="0"/>
                </a:lnTo>
                <a:close/>
              </a:path>
            </a:pathLst>
          </a:custGeom>
          <a:solidFill>
            <a:srgbClr val="924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4"/>
          <p:cNvSpPr/>
          <p:nvPr/>
        </p:nvSpPr>
        <p:spPr>
          <a:xfrm rot="-8386467">
            <a:off x="5058314" y="4238095"/>
            <a:ext cx="521751" cy="434782"/>
          </a:xfrm>
          <a:custGeom>
            <a:avLst/>
            <a:gdLst/>
            <a:ahLst/>
            <a:cxnLst/>
            <a:rect l="l" t="t" r="r" b="b"/>
            <a:pathLst>
              <a:path w="15952" h="13293" extrusionOk="0">
                <a:moveTo>
                  <a:pt x="1965" y="4136"/>
                </a:moveTo>
                <a:cubicBezTo>
                  <a:pt x="1969" y="4136"/>
                  <a:pt x="1973" y="4139"/>
                  <a:pt x="1976" y="4147"/>
                </a:cubicBezTo>
                <a:lnTo>
                  <a:pt x="1853" y="4285"/>
                </a:lnTo>
                <a:lnTo>
                  <a:pt x="1853" y="4285"/>
                </a:lnTo>
                <a:cubicBezTo>
                  <a:pt x="1921" y="4199"/>
                  <a:pt x="1947" y="4136"/>
                  <a:pt x="1965" y="4136"/>
                </a:cubicBezTo>
                <a:close/>
                <a:moveTo>
                  <a:pt x="4077" y="7219"/>
                </a:moveTo>
                <a:lnTo>
                  <a:pt x="4077" y="7219"/>
                </a:lnTo>
                <a:cubicBezTo>
                  <a:pt x="4076" y="7219"/>
                  <a:pt x="4075" y="7219"/>
                  <a:pt x="4074" y="7220"/>
                </a:cubicBezTo>
                <a:cubicBezTo>
                  <a:pt x="4076" y="7220"/>
                  <a:pt x="4077" y="7219"/>
                  <a:pt x="4077" y="7219"/>
                </a:cubicBezTo>
                <a:close/>
                <a:moveTo>
                  <a:pt x="10333" y="9981"/>
                </a:moveTo>
                <a:lnTo>
                  <a:pt x="10293" y="10000"/>
                </a:lnTo>
                <a:cubicBezTo>
                  <a:pt x="10305" y="10000"/>
                  <a:pt x="10318" y="9993"/>
                  <a:pt x="10333" y="9981"/>
                </a:cubicBezTo>
                <a:close/>
                <a:moveTo>
                  <a:pt x="3928" y="0"/>
                </a:moveTo>
                <a:lnTo>
                  <a:pt x="3684" y="195"/>
                </a:lnTo>
                <a:lnTo>
                  <a:pt x="3708" y="122"/>
                </a:lnTo>
                <a:lnTo>
                  <a:pt x="3708" y="122"/>
                </a:lnTo>
                <a:cubicBezTo>
                  <a:pt x="3464" y="293"/>
                  <a:pt x="3171" y="537"/>
                  <a:pt x="2879" y="756"/>
                </a:cubicBezTo>
                <a:cubicBezTo>
                  <a:pt x="2732" y="854"/>
                  <a:pt x="2586" y="976"/>
                  <a:pt x="2464" y="1098"/>
                </a:cubicBezTo>
                <a:lnTo>
                  <a:pt x="2147" y="1366"/>
                </a:lnTo>
                <a:cubicBezTo>
                  <a:pt x="2074" y="1464"/>
                  <a:pt x="1976" y="1537"/>
                  <a:pt x="1879" y="1610"/>
                </a:cubicBezTo>
                <a:cubicBezTo>
                  <a:pt x="1757" y="1708"/>
                  <a:pt x="1806" y="1683"/>
                  <a:pt x="1757" y="1732"/>
                </a:cubicBezTo>
                <a:lnTo>
                  <a:pt x="1659" y="1830"/>
                </a:lnTo>
                <a:cubicBezTo>
                  <a:pt x="1513" y="1951"/>
                  <a:pt x="1367" y="2098"/>
                  <a:pt x="1220" y="2244"/>
                </a:cubicBezTo>
                <a:cubicBezTo>
                  <a:pt x="1074" y="2390"/>
                  <a:pt x="952" y="2561"/>
                  <a:pt x="806" y="2732"/>
                </a:cubicBezTo>
                <a:cubicBezTo>
                  <a:pt x="684" y="2903"/>
                  <a:pt x="562" y="3073"/>
                  <a:pt x="440" y="3269"/>
                </a:cubicBezTo>
                <a:lnTo>
                  <a:pt x="391" y="3317"/>
                </a:lnTo>
                <a:cubicBezTo>
                  <a:pt x="342" y="3366"/>
                  <a:pt x="293" y="3415"/>
                  <a:pt x="245" y="3464"/>
                </a:cubicBezTo>
                <a:lnTo>
                  <a:pt x="50" y="3659"/>
                </a:lnTo>
                <a:lnTo>
                  <a:pt x="1" y="3732"/>
                </a:lnTo>
                <a:cubicBezTo>
                  <a:pt x="50" y="3829"/>
                  <a:pt x="98" y="3903"/>
                  <a:pt x="147" y="3976"/>
                </a:cubicBezTo>
                <a:cubicBezTo>
                  <a:pt x="269" y="4122"/>
                  <a:pt x="391" y="4268"/>
                  <a:pt x="537" y="4390"/>
                </a:cubicBezTo>
                <a:cubicBezTo>
                  <a:pt x="731" y="4539"/>
                  <a:pt x="970" y="4661"/>
                  <a:pt x="1210" y="4661"/>
                </a:cubicBezTo>
                <a:cubicBezTo>
                  <a:pt x="1363" y="4661"/>
                  <a:pt x="1517" y="4611"/>
                  <a:pt x="1659" y="4488"/>
                </a:cubicBezTo>
                <a:lnTo>
                  <a:pt x="1684" y="4537"/>
                </a:lnTo>
                <a:cubicBezTo>
                  <a:pt x="1684" y="4537"/>
                  <a:pt x="1781" y="4366"/>
                  <a:pt x="1781" y="4366"/>
                </a:cubicBezTo>
                <a:cubicBezTo>
                  <a:pt x="1794" y="4351"/>
                  <a:pt x="1806" y="4338"/>
                  <a:pt x="1816" y="4327"/>
                </a:cubicBezTo>
                <a:lnTo>
                  <a:pt x="1816" y="4327"/>
                </a:lnTo>
                <a:lnTo>
                  <a:pt x="1781" y="4366"/>
                </a:lnTo>
                <a:cubicBezTo>
                  <a:pt x="1801" y="4346"/>
                  <a:pt x="1819" y="4327"/>
                  <a:pt x="1835" y="4308"/>
                </a:cubicBezTo>
                <a:lnTo>
                  <a:pt x="1835" y="4308"/>
                </a:lnTo>
                <a:cubicBezTo>
                  <a:pt x="1850" y="4293"/>
                  <a:pt x="1860" y="4287"/>
                  <a:pt x="1865" y="4287"/>
                </a:cubicBezTo>
                <a:cubicBezTo>
                  <a:pt x="1883" y="4287"/>
                  <a:pt x="1846" y="4367"/>
                  <a:pt x="1830" y="4415"/>
                </a:cubicBezTo>
                <a:cubicBezTo>
                  <a:pt x="1879" y="4366"/>
                  <a:pt x="1928" y="4293"/>
                  <a:pt x="2001" y="4244"/>
                </a:cubicBezTo>
                <a:cubicBezTo>
                  <a:pt x="2001" y="4229"/>
                  <a:pt x="1996" y="4223"/>
                  <a:pt x="1989" y="4223"/>
                </a:cubicBezTo>
                <a:cubicBezTo>
                  <a:pt x="1973" y="4223"/>
                  <a:pt x="1944" y="4252"/>
                  <a:pt x="1928" y="4268"/>
                </a:cubicBezTo>
                <a:cubicBezTo>
                  <a:pt x="2001" y="4147"/>
                  <a:pt x="2074" y="4025"/>
                  <a:pt x="2147" y="3903"/>
                </a:cubicBezTo>
                <a:cubicBezTo>
                  <a:pt x="2205" y="3836"/>
                  <a:pt x="2228" y="3825"/>
                  <a:pt x="2246" y="3825"/>
                </a:cubicBezTo>
                <a:cubicBezTo>
                  <a:pt x="2254" y="3825"/>
                  <a:pt x="2261" y="3827"/>
                  <a:pt x="2270" y="3827"/>
                </a:cubicBezTo>
                <a:cubicBezTo>
                  <a:pt x="2290" y="3827"/>
                  <a:pt x="2318" y="3815"/>
                  <a:pt x="2391" y="3732"/>
                </a:cubicBezTo>
                <a:cubicBezTo>
                  <a:pt x="2562" y="3537"/>
                  <a:pt x="2684" y="3390"/>
                  <a:pt x="2830" y="3244"/>
                </a:cubicBezTo>
                <a:lnTo>
                  <a:pt x="3074" y="3000"/>
                </a:lnTo>
                <a:lnTo>
                  <a:pt x="3123" y="2951"/>
                </a:lnTo>
                <a:lnTo>
                  <a:pt x="3147" y="2951"/>
                </a:lnTo>
                <a:cubicBezTo>
                  <a:pt x="3171" y="2927"/>
                  <a:pt x="3196" y="2903"/>
                  <a:pt x="3245" y="2903"/>
                </a:cubicBezTo>
                <a:lnTo>
                  <a:pt x="3293" y="2903"/>
                </a:lnTo>
                <a:cubicBezTo>
                  <a:pt x="3293" y="2903"/>
                  <a:pt x="3293" y="2927"/>
                  <a:pt x="3293" y="2927"/>
                </a:cubicBezTo>
                <a:cubicBezTo>
                  <a:pt x="3269" y="2951"/>
                  <a:pt x="3269" y="2951"/>
                  <a:pt x="3269" y="2976"/>
                </a:cubicBezTo>
                <a:cubicBezTo>
                  <a:pt x="3245" y="3000"/>
                  <a:pt x="3220" y="3025"/>
                  <a:pt x="3196" y="3025"/>
                </a:cubicBezTo>
                <a:lnTo>
                  <a:pt x="3220" y="3025"/>
                </a:lnTo>
                <a:lnTo>
                  <a:pt x="3220" y="3122"/>
                </a:lnTo>
                <a:cubicBezTo>
                  <a:pt x="3220" y="3269"/>
                  <a:pt x="3196" y="3439"/>
                  <a:pt x="3196" y="3586"/>
                </a:cubicBezTo>
                <a:lnTo>
                  <a:pt x="3196" y="3829"/>
                </a:lnTo>
                <a:lnTo>
                  <a:pt x="3196" y="4122"/>
                </a:lnTo>
                <a:lnTo>
                  <a:pt x="3196" y="4903"/>
                </a:lnTo>
                <a:cubicBezTo>
                  <a:pt x="3171" y="5268"/>
                  <a:pt x="3220" y="5561"/>
                  <a:pt x="3196" y="5586"/>
                </a:cubicBezTo>
                <a:lnTo>
                  <a:pt x="3293" y="5586"/>
                </a:lnTo>
                <a:cubicBezTo>
                  <a:pt x="3318" y="5756"/>
                  <a:pt x="3318" y="5951"/>
                  <a:pt x="3293" y="6122"/>
                </a:cubicBezTo>
                <a:cubicBezTo>
                  <a:pt x="3269" y="6171"/>
                  <a:pt x="3269" y="6220"/>
                  <a:pt x="3293" y="6268"/>
                </a:cubicBezTo>
                <a:lnTo>
                  <a:pt x="3293" y="6415"/>
                </a:lnTo>
                <a:cubicBezTo>
                  <a:pt x="3293" y="6464"/>
                  <a:pt x="3318" y="6537"/>
                  <a:pt x="3318" y="6610"/>
                </a:cubicBezTo>
                <a:cubicBezTo>
                  <a:pt x="3415" y="6756"/>
                  <a:pt x="3464" y="6927"/>
                  <a:pt x="3489" y="7122"/>
                </a:cubicBezTo>
                <a:lnTo>
                  <a:pt x="3781" y="7171"/>
                </a:lnTo>
                <a:lnTo>
                  <a:pt x="3952" y="7171"/>
                </a:lnTo>
                <a:cubicBezTo>
                  <a:pt x="3952" y="7171"/>
                  <a:pt x="4076" y="7212"/>
                  <a:pt x="4077" y="7219"/>
                </a:cubicBezTo>
                <a:lnTo>
                  <a:pt x="4077" y="7219"/>
                </a:lnTo>
                <a:cubicBezTo>
                  <a:pt x="4097" y="7212"/>
                  <a:pt x="4120" y="7210"/>
                  <a:pt x="4144" y="7210"/>
                </a:cubicBezTo>
                <a:cubicBezTo>
                  <a:pt x="4204" y="7210"/>
                  <a:pt x="4273" y="7227"/>
                  <a:pt x="4342" y="7244"/>
                </a:cubicBezTo>
                <a:cubicBezTo>
                  <a:pt x="4391" y="7244"/>
                  <a:pt x="4318" y="7244"/>
                  <a:pt x="4293" y="7220"/>
                </a:cubicBezTo>
                <a:lnTo>
                  <a:pt x="4293" y="7220"/>
                </a:lnTo>
                <a:lnTo>
                  <a:pt x="4415" y="7244"/>
                </a:lnTo>
                <a:lnTo>
                  <a:pt x="4464" y="7244"/>
                </a:lnTo>
                <a:cubicBezTo>
                  <a:pt x="4489" y="7244"/>
                  <a:pt x="4489" y="7268"/>
                  <a:pt x="4464" y="7268"/>
                </a:cubicBezTo>
                <a:lnTo>
                  <a:pt x="4513" y="7268"/>
                </a:lnTo>
                <a:cubicBezTo>
                  <a:pt x="4635" y="7268"/>
                  <a:pt x="4830" y="7268"/>
                  <a:pt x="5610" y="7342"/>
                </a:cubicBezTo>
                <a:lnTo>
                  <a:pt x="5806" y="7025"/>
                </a:lnTo>
                <a:lnTo>
                  <a:pt x="5903" y="6878"/>
                </a:lnTo>
                <a:cubicBezTo>
                  <a:pt x="5928" y="6829"/>
                  <a:pt x="5952" y="6781"/>
                  <a:pt x="6001" y="6732"/>
                </a:cubicBezTo>
                <a:lnTo>
                  <a:pt x="6391" y="6317"/>
                </a:lnTo>
                <a:cubicBezTo>
                  <a:pt x="6464" y="6244"/>
                  <a:pt x="6537" y="6171"/>
                  <a:pt x="6586" y="6098"/>
                </a:cubicBezTo>
                <a:lnTo>
                  <a:pt x="6806" y="5927"/>
                </a:lnTo>
                <a:lnTo>
                  <a:pt x="6927" y="5829"/>
                </a:lnTo>
                <a:lnTo>
                  <a:pt x="6976" y="5805"/>
                </a:lnTo>
                <a:lnTo>
                  <a:pt x="7074" y="5732"/>
                </a:lnTo>
                <a:cubicBezTo>
                  <a:pt x="7342" y="5537"/>
                  <a:pt x="7610" y="5342"/>
                  <a:pt x="7903" y="5195"/>
                </a:cubicBezTo>
                <a:cubicBezTo>
                  <a:pt x="8025" y="5098"/>
                  <a:pt x="8171" y="5025"/>
                  <a:pt x="8293" y="4951"/>
                </a:cubicBezTo>
                <a:lnTo>
                  <a:pt x="8342" y="4951"/>
                </a:lnTo>
                <a:lnTo>
                  <a:pt x="8342" y="4854"/>
                </a:lnTo>
                <a:cubicBezTo>
                  <a:pt x="8342" y="4825"/>
                  <a:pt x="8346" y="4819"/>
                  <a:pt x="8352" y="4819"/>
                </a:cubicBezTo>
                <a:cubicBezTo>
                  <a:pt x="8356" y="4819"/>
                  <a:pt x="8363" y="4823"/>
                  <a:pt x="8370" y="4823"/>
                </a:cubicBezTo>
                <a:cubicBezTo>
                  <a:pt x="8376" y="4823"/>
                  <a:pt x="8384" y="4820"/>
                  <a:pt x="8391" y="4805"/>
                </a:cubicBezTo>
                <a:lnTo>
                  <a:pt x="8391" y="4878"/>
                </a:lnTo>
                <a:cubicBezTo>
                  <a:pt x="8391" y="4878"/>
                  <a:pt x="8391" y="4878"/>
                  <a:pt x="8366" y="4927"/>
                </a:cubicBezTo>
                <a:lnTo>
                  <a:pt x="8366" y="4927"/>
                </a:lnTo>
                <a:lnTo>
                  <a:pt x="8391" y="4903"/>
                </a:lnTo>
                <a:cubicBezTo>
                  <a:pt x="8405" y="4895"/>
                  <a:pt x="8413" y="4893"/>
                  <a:pt x="8417" y="4893"/>
                </a:cubicBezTo>
                <a:cubicBezTo>
                  <a:pt x="8425" y="4893"/>
                  <a:pt x="8408" y="4910"/>
                  <a:pt x="8391" y="4927"/>
                </a:cubicBezTo>
                <a:lnTo>
                  <a:pt x="8440" y="4927"/>
                </a:lnTo>
                <a:cubicBezTo>
                  <a:pt x="8464" y="4927"/>
                  <a:pt x="8464" y="4951"/>
                  <a:pt x="8440" y="4976"/>
                </a:cubicBezTo>
                <a:lnTo>
                  <a:pt x="8464" y="4976"/>
                </a:lnTo>
                <a:cubicBezTo>
                  <a:pt x="8464" y="5000"/>
                  <a:pt x="8464" y="5049"/>
                  <a:pt x="8464" y="5098"/>
                </a:cubicBezTo>
                <a:cubicBezTo>
                  <a:pt x="8464" y="5171"/>
                  <a:pt x="8464" y="5244"/>
                  <a:pt x="8415" y="5293"/>
                </a:cubicBezTo>
                <a:cubicBezTo>
                  <a:pt x="8415" y="5399"/>
                  <a:pt x="8342" y="5706"/>
                  <a:pt x="8386" y="5706"/>
                </a:cubicBezTo>
                <a:cubicBezTo>
                  <a:pt x="8393" y="5706"/>
                  <a:pt x="8402" y="5699"/>
                  <a:pt x="8415" y="5683"/>
                </a:cubicBezTo>
                <a:lnTo>
                  <a:pt x="8415" y="5683"/>
                </a:lnTo>
                <a:cubicBezTo>
                  <a:pt x="8378" y="5739"/>
                  <a:pt x="8327" y="5951"/>
                  <a:pt x="8304" y="5951"/>
                </a:cubicBezTo>
                <a:cubicBezTo>
                  <a:pt x="8297" y="5951"/>
                  <a:pt x="8293" y="5930"/>
                  <a:pt x="8293" y="5878"/>
                </a:cubicBezTo>
                <a:cubicBezTo>
                  <a:pt x="8269" y="5976"/>
                  <a:pt x="8245" y="6098"/>
                  <a:pt x="8245" y="6195"/>
                </a:cubicBezTo>
                <a:lnTo>
                  <a:pt x="8293" y="6049"/>
                </a:lnTo>
                <a:lnTo>
                  <a:pt x="8293" y="6049"/>
                </a:lnTo>
                <a:cubicBezTo>
                  <a:pt x="8196" y="6342"/>
                  <a:pt x="8147" y="6659"/>
                  <a:pt x="8098" y="6951"/>
                </a:cubicBezTo>
                <a:lnTo>
                  <a:pt x="8171" y="6805"/>
                </a:lnTo>
                <a:lnTo>
                  <a:pt x="8171" y="6805"/>
                </a:lnTo>
                <a:cubicBezTo>
                  <a:pt x="8147" y="7000"/>
                  <a:pt x="8074" y="7195"/>
                  <a:pt x="7976" y="7366"/>
                </a:cubicBezTo>
                <a:lnTo>
                  <a:pt x="8025" y="7098"/>
                </a:lnTo>
                <a:lnTo>
                  <a:pt x="8025" y="7098"/>
                </a:lnTo>
                <a:cubicBezTo>
                  <a:pt x="8001" y="7195"/>
                  <a:pt x="7976" y="7293"/>
                  <a:pt x="7952" y="7390"/>
                </a:cubicBezTo>
                <a:cubicBezTo>
                  <a:pt x="7927" y="7561"/>
                  <a:pt x="7903" y="7707"/>
                  <a:pt x="7879" y="7854"/>
                </a:cubicBezTo>
                <a:cubicBezTo>
                  <a:pt x="7806" y="8146"/>
                  <a:pt x="7781" y="8439"/>
                  <a:pt x="7757" y="8732"/>
                </a:cubicBezTo>
                <a:lnTo>
                  <a:pt x="7781" y="8512"/>
                </a:lnTo>
                <a:lnTo>
                  <a:pt x="7781" y="8512"/>
                </a:lnTo>
                <a:cubicBezTo>
                  <a:pt x="7781" y="8683"/>
                  <a:pt x="7732" y="8976"/>
                  <a:pt x="7684" y="9366"/>
                </a:cubicBezTo>
                <a:cubicBezTo>
                  <a:pt x="7830" y="9512"/>
                  <a:pt x="7903" y="9585"/>
                  <a:pt x="8001" y="9707"/>
                </a:cubicBezTo>
                <a:cubicBezTo>
                  <a:pt x="8098" y="9805"/>
                  <a:pt x="8196" y="9927"/>
                  <a:pt x="8269" y="10049"/>
                </a:cubicBezTo>
                <a:cubicBezTo>
                  <a:pt x="8391" y="10122"/>
                  <a:pt x="8537" y="10171"/>
                  <a:pt x="8659" y="10244"/>
                </a:cubicBezTo>
                <a:lnTo>
                  <a:pt x="8854" y="10342"/>
                </a:lnTo>
                <a:lnTo>
                  <a:pt x="9049" y="10415"/>
                </a:lnTo>
                <a:cubicBezTo>
                  <a:pt x="9488" y="10268"/>
                  <a:pt x="9927" y="10098"/>
                  <a:pt x="10366" y="9902"/>
                </a:cubicBezTo>
                <a:lnTo>
                  <a:pt x="10366" y="9902"/>
                </a:lnTo>
                <a:lnTo>
                  <a:pt x="10220" y="9927"/>
                </a:lnTo>
                <a:lnTo>
                  <a:pt x="10074" y="9951"/>
                </a:lnTo>
                <a:lnTo>
                  <a:pt x="10074" y="9951"/>
                </a:lnTo>
                <a:lnTo>
                  <a:pt x="10147" y="9902"/>
                </a:lnTo>
                <a:cubicBezTo>
                  <a:pt x="10220" y="9878"/>
                  <a:pt x="10269" y="9854"/>
                  <a:pt x="10342" y="9829"/>
                </a:cubicBezTo>
                <a:lnTo>
                  <a:pt x="10582" y="9685"/>
                </a:lnTo>
                <a:lnTo>
                  <a:pt x="10582" y="9685"/>
                </a:lnTo>
                <a:cubicBezTo>
                  <a:pt x="10537" y="9716"/>
                  <a:pt x="10414" y="9918"/>
                  <a:pt x="10333" y="9981"/>
                </a:cubicBezTo>
                <a:lnTo>
                  <a:pt x="10333" y="9981"/>
                </a:lnTo>
                <a:lnTo>
                  <a:pt x="10708" y="9805"/>
                </a:lnTo>
                <a:lnTo>
                  <a:pt x="10976" y="9707"/>
                </a:lnTo>
                <a:lnTo>
                  <a:pt x="11147" y="9610"/>
                </a:lnTo>
                <a:cubicBezTo>
                  <a:pt x="11415" y="9488"/>
                  <a:pt x="11732" y="9317"/>
                  <a:pt x="12074" y="9171"/>
                </a:cubicBezTo>
                <a:lnTo>
                  <a:pt x="12781" y="8805"/>
                </a:lnTo>
                <a:cubicBezTo>
                  <a:pt x="12879" y="8756"/>
                  <a:pt x="13001" y="8707"/>
                  <a:pt x="13074" y="8659"/>
                </a:cubicBezTo>
                <a:cubicBezTo>
                  <a:pt x="13171" y="8610"/>
                  <a:pt x="13244" y="8585"/>
                  <a:pt x="13342" y="8561"/>
                </a:cubicBezTo>
                <a:lnTo>
                  <a:pt x="13415" y="8537"/>
                </a:lnTo>
                <a:lnTo>
                  <a:pt x="13415" y="8537"/>
                </a:lnTo>
                <a:cubicBezTo>
                  <a:pt x="13415" y="8561"/>
                  <a:pt x="13391" y="8585"/>
                  <a:pt x="13391" y="8610"/>
                </a:cubicBezTo>
                <a:cubicBezTo>
                  <a:pt x="13342" y="8683"/>
                  <a:pt x="13269" y="8732"/>
                  <a:pt x="13220" y="8781"/>
                </a:cubicBezTo>
                <a:cubicBezTo>
                  <a:pt x="13220" y="8791"/>
                  <a:pt x="13223" y="8795"/>
                  <a:pt x="13228" y="8795"/>
                </a:cubicBezTo>
                <a:cubicBezTo>
                  <a:pt x="13242" y="8795"/>
                  <a:pt x="13267" y="8766"/>
                  <a:pt x="13273" y="8766"/>
                </a:cubicBezTo>
                <a:cubicBezTo>
                  <a:pt x="13275" y="8766"/>
                  <a:pt x="13274" y="8770"/>
                  <a:pt x="13269" y="8781"/>
                </a:cubicBezTo>
                <a:cubicBezTo>
                  <a:pt x="13244" y="8805"/>
                  <a:pt x="13220" y="8829"/>
                  <a:pt x="13196" y="8829"/>
                </a:cubicBezTo>
                <a:cubicBezTo>
                  <a:pt x="13196" y="8829"/>
                  <a:pt x="13160" y="8883"/>
                  <a:pt x="13180" y="8883"/>
                </a:cubicBezTo>
                <a:cubicBezTo>
                  <a:pt x="13184" y="8883"/>
                  <a:pt x="13189" y="8882"/>
                  <a:pt x="13196" y="8878"/>
                </a:cubicBezTo>
                <a:cubicBezTo>
                  <a:pt x="13220" y="8854"/>
                  <a:pt x="13342" y="8756"/>
                  <a:pt x="13415" y="8683"/>
                </a:cubicBezTo>
                <a:lnTo>
                  <a:pt x="13415" y="8683"/>
                </a:lnTo>
                <a:lnTo>
                  <a:pt x="13366" y="8781"/>
                </a:lnTo>
                <a:lnTo>
                  <a:pt x="13293" y="8829"/>
                </a:lnTo>
                <a:cubicBezTo>
                  <a:pt x="13293" y="8829"/>
                  <a:pt x="13311" y="8823"/>
                  <a:pt x="13333" y="8823"/>
                </a:cubicBezTo>
                <a:cubicBezTo>
                  <a:pt x="13354" y="8823"/>
                  <a:pt x="13379" y="8829"/>
                  <a:pt x="13391" y="8854"/>
                </a:cubicBezTo>
                <a:cubicBezTo>
                  <a:pt x="13391" y="8878"/>
                  <a:pt x="13366" y="8903"/>
                  <a:pt x="13342" y="8927"/>
                </a:cubicBezTo>
                <a:cubicBezTo>
                  <a:pt x="13293" y="9049"/>
                  <a:pt x="13244" y="9146"/>
                  <a:pt x="13220" y="9244"/>
                </a:cubicBezTo>
                <a:lnTo>
                  <a:pt x="12879" y="10024"/>
                </a:lnTo>
                <a:cubicBezTo>
                  <a:pt x="12879" y="9927"/>
                  <a:pt x="12903" y="9829"/>
                  <a:pt x="12927" y="9756"/>
                </a:cubicBezTo>
                <a:lnTo>
                  <a:pt x="12927" y="9756"/>
                </a:lnTo>
                <a:cubicBezTo>
                  <a:pt x="12903" y="9829"/>
                  <a:pt x="12854" y="9927"/>
                  <a:pt x="12805" y="10000"/>
                </a:cubicBezTo>
                <a:cubicBezTo>
                  <a:pt x="12819" y="9983"/>
                  <a:pt x="12827" y="9976"/>
                  <a:pt x="12832" y="9976"/>
                </a:cubicBezTo>
                <a:cubicBezTo>
                  <a:pt x="12857" y="9976"/>
                  <a:pt x="12771" y="10187"/>
                  <a:pt x="12789" y="10187"/>
                </a:cubicBezTo>
                <a:cubicBezTo>
                  <a:pt x="12792" y="10187"/>
                  <a:pt x="12797" y="10182"/>
                  <a:pt x="12805" y="10171"/>
                </a:cubicBezTo>
                <a:lnTo>
                  <a:pt x="12805" y="10171"/>
                </a:lnTo>
                <a:cubicBezTo>
                  <a:pt x="12732" y="10634"/>
                  <a:pt x="12415" y="11122"/>
                  <a:pt x="12318" y="11537"/>
                </a:cubicBezTo>
                <a:cubicBezTo>
                  <a:pt x="12391" y="11610"/>
                  <a:pt x="13488" y="12976"/>
                  <a:pt x="13586" y="13024"/>
                </a:cubicBezTo>
                <a:cubicBezTo>
                  <a:pt x="13570" y="13088"/>
                  <a:pt x="13543" y="13152"/>
                  <a:pt x="13513" y="13209"/>
                </a:cubicBezTo>
                <a:lnTo>
                  <a:pt x="13513" y="13209"/>
                </a:lnTo>
                <a:cubicBezTo>
                  <a:pt x="13568" y="13115"/>
                  <a:pt x="13616" y="13021"/>
                  <a:pt x="13635" y="12927"/>
                </a:cubicBezTo>
                <a:lnTo>
                  <a:pt x="13586" y="12878"/>
                </a:lnTo>
                <a:cubicBezTo>
                  <a:pt x="13683" y="12585"/>
                  <a:pt x="13659" y="12829"/>
                  <a:pt x="13757" y="12561"/>
                </a:cubicBezTo>
                <a:cubicBezTo>
                  <a:pt x="13805" y="12561"/>
                  <a:pt x="13732" y="12805"/>
                  <a:pt x="13635" y="13024"/>
                </a:cubicBezTo>
                <a:cubicBezTo>
                  <a:pt x="13732" y="12878"/>
                  <a:pt x="13781" y="12732"/>
                  <a:pt x="13830" y="12561"/>
                </a:cubicBezTo>
                <a:cubicBezTo>
                  <a:pt x="13869" y="12483"/>
                  <a:pt x="13884" y="12471"/>
                  <a:pt x="13895" y="12471"/>
                </a:cubicBezTo>
                <a:cubicBezTo>
                  <a:pt x="13900" y="12471"/>
                  <a:pt x="13904" y="12473"/>
                  <a:pt x="13908" y="12473"/>
                </a:cubicBezTo>
                <a:cubicBezTo>
                  <a:pt x="13919" y="12473"/>
                  <a:pt x="13934" y="12460"/>
                  <a:pt x="13976" y="12366"/>
                </a:cubicBezTo>
                <a:cubicBezTo>
                  <a:pt x="14025" y="12171"/>
                  <a:pt x="14098" y="12000"/>
                  <a:pt x="14196" y="11805"/>
                </a:cubicBezTo>
                <a:cubicBezTo>
                  <a:pt x="14415" y="11366"/>
                  <a:pt x="14415" y="11098"/>
                  <a:pt x="14635" y="10707"/>
                </a:cubicBezTo>
                <a:lnTo>
                  <a:pt x="14635" y="10756"/>
                </a:lnTo>
                <a:cubicBezTo>
                  <a:pt x="14708" y="10610"/>
                  <a:pt x="14805" y="10317"/>
                  <a:pt x="14927" y="10073"/>
                </a:cubicBezTo>
                <a:lnTo>
                  <a:pt x="14927" y="10073"/>
                </a:lnTo>
                <a:cubicBezTo>
                  <a:pt x="14903" y="10110"/>
                  <a:pt x="14879" y="10140"/>
                  <a:pt x="14866" y="10140"/>
                </a:cubicBezTo>
                <a:cubicBezTo>
                  <a:pt x="14854" y="10140"/>
                  <a:pt x="14854" y="10110"/>
                  <a:pt x="14879" y="10024"/>
                </a:cubicBezTo>
                <a:cubicBezTo>
                  <a:pt x="15171" y="9439"/>
                  <a:pt x="15293" y="9049"/>
                  <a:pt x="15537" y="8610"/>
                </a:cubicBezTo>
                <a:lnTo>
                  <a:pt x="15635" y="8220"/>
                </a:lnTo>
                <a:lnTo>
                  <a:pt x="15952" y="7488"/>
                </a:lnTo>
                <a:lnTo>
                  <a:pt x="15439" y="6829"/>
                </a:lnTo>
                <a:cubicBezTo>
                  <a:pt x="15391" y="6756"/>
                  <a:pt x="15342" y="6683"/>
                  <a:pt x="15269" y="6634"/>
                </a:cubicBezTo>
                <a:lnTo>
                  <a:pt x="15074" y="6439"/>
                </a:lnTo>
                <a:lnTo>
                  <a:pt x="14879" y="6268"/>
                </a:lnTo>
                <a:lnTo>
                  <a:pt x="14561" y="6000"/>
                </a:lnTo>
                <a:lnTo>
                  <a:pt x="14122" y="6146"/>
                </a:lnTo>
                <a:cubicBezTo>
                  <a:pt x="13976" y="6195"/>
                  <a:pt x="13830" y="6244"/>
                  <a:pt x="13683" y="6317"/>
                </a:cubicBezTo>
                <a:lnTo>
                  <a:pt x="12757" y="6707"/>
                </a:lnTo>
                <a:cubicBezTo>
                  <a:pt x="12610" y="6781"/>
                  <a:pt x="12464" y="6854"/>
                  <a:pt x="12318" y="6927"/>
                </a:cubicBezTo>
                <a:lnTo>
                  <a:pt x="11854" y="7146"/>
                </a:lnTo>
                <a:lnTo>
                  <a:pt x="11366" y="7390"/>
                </a:lnTo>
                <a:lnTo>
                  <a:pt x="10610" y="7781"/>
                </a:lnTo>
                <a:cubicBezTo>
                  <a:pt x="10488" y="7829"/>
                  <a:pt x="10391" y="7878"/>
                  <a:pt x="10293" y="7927"/>
                </a:cubicBezTo>
                <a:lnTo>
                  <a:pt x="10196" y="7976"/>
                </a:lnTo>
                <a:cubicBezTo>
                  <a:pt x="10147" y="8000"/>
                  <a:pt x="10098" y="8024"/>
                  <a:pt x="10049" y="8049"/>
                </a:cubicBezTo>
                <a:cubicBezTo>
                  <a:pt x="10025" y="8049"/>
                  <a:pt x="9976" y="8073"/>
                  <a:pt x="9952" y="8073"/>
                </a:cubicBezTo>
                <a:lnTo>
                  <a:pt x="9952" y="7951"/>
                </a:lnTo>
                <a:cubicBezTo>
                  <a:pt x="9952" y="7927"/>
                  <a:pt x="9952" y="7854"/>
                  <a:pt x="9976" y="7805"/>
                </a:cubicBezTo>
                <a:cubicBezTo>
                  <a:pt x="10049" y="7439"/>
                  <a:pt x="10123" y="7098"/>
                  <a:pt x="10196" y="6732"/>
                </a:cubicBezTo>
                <a:cubicBezTo>
                  <a:pt x="10269" y="6390"/>
                  <a:pt x="10342" y="6049"/>
                  <a:pt x="10391" y="5732"/>
                </a:cubicBezTo>
                <a:cubicBezTo>
                  <a:pt x="10415" y="5537"/>
                  <a:pt x="10440" y="5366"/>
                  <a:pt x="10488" y="5195"/>
                </a:cubicBezTo>
                <a:cubicBezTo>
                  <a:pt x="10513" y="4951"/>
                  <a:pt x="10562" y="4708"/>
                  <a:pt x="10562" y="4488"/>
                </a:cubicBezTo>
                <a:cubicBezTo>
                  <a:pt x="10635" y="4147"/>
                  <a:pt x="10684" y="3732"/>
                  <a:pt x="10708" y="3317"/>
                </a:cubicBezTo>
                <a:lnTo>
                  <a:pt x="10610" y="3195"/>
                </a:lnTo>
                <a:lnTo>
                  <a:pt x="10513" y="3098"/>
                </a:lnTo>
                <a:lnTo>
                  <a:pt x="10513" y="3098"/>
                </a:lnTo>
                <a:cubicBezTo>
                  <a:pt x="10564" y="3162"/>
                  <a:pt x="10568" y="3193"/>
                  <a:pt x="10546" y="3193"/>
                </a:cubicBezTo>
                <a:cubicBezTo>
                  <a:pt x="10526" y="3193"/>
                  <a:pt x="10486" y="3168"/>
                  <a:pt x="10440" y="3122"/>
                </a:cubicBezTo>
                <a:cubicBezTo>
                  <a:pt x="10049" y="2659"/>
                  <a:pt x="10171" y="2830"/>
                  <a:pt x="10098" y="2756"/>
                </a:cubicBezTo>
                <a:cubicBezTo>
                  <a:pt x="10098" y="2756"/>
                  <a:pt x="10049" y="2732"/>
                  <a:pt x="10001" y="2683"/>
                </a:cubicBezTo>
                <a:cubicBezTo>
                  <a:pt x="9952" y="2659"/>
                  <a:pt x="9879" y="2634"/>
                  <a:pt x="9757" y="2586"/>
                </a:cubicBezTo>
                <a:cubicBezTo>
                  <a:pt x="9635" y="2512"/>
                  <a:pt x="9537" y="2464"/>
                  <a:pt x="9366" y="2366"/>
                </a:cubicBezTo>
                <a:cubicBezTo>
                  <a:pt x="9171" y="2439"/>
                  <a:pt x="8976" y="2488"/>
                  <a:pt x="8757" y="2561"/>
                </a:cubicBezTo>
                <a:lnTo>
                  <a:pt x="8391" y="2683"/>
                </a:lnTo>
                <a:cubicBezTo>
                  <a:pt x="8269" y="2732"/>
                  <a:pt x="8147" y="2781"/>
                  <a:pt x="8025" y="2830"/>
                </a:cubicBezTo>
                <a:lnTo>
                  <a:pt x="7635" y="3025"/>
                </a:lnTo>
                <a:cubicBezTo>
                  <a:pt x="7562" y="3049"/>
                  <a:pt x="7513" y="3073"/>
                  <a:pt x="7440" y="3098"/>
                </a:cubicBezTo>
                <a:lnTo>
                  <a:pt x="7318" y="3195"/>
                </a:lnTo>
                <a:cubicBezTo>
                  <a:pt x="7147" y="3269"/>
                  <a:pt x="6976" y="3366"/>
                  <a:pt x="6806" y="3464"/>
                </a:cubicBezTo>
                <a:cubicBezTo>
                  <a:pt x="6440" y="3683"/>
                  <a:pt x="6123" y="3903"/>
                  <a:pt x="5806" y="4147"/>
                </a:cubicBezTo>
                <a:lnTo>
                  <a:pt x="5684" y="4220"/>
                </a:lnTo>
                <a:lnTo>
                  <a:pt x="5635" y="4244"/>
                </a:lnTo>
                <a:lnTo>
                  <a:pt x="5586" y="4293"/>
                </a:lnTo>
                <a:cubicBezTo>
                  <a:pt x="5562" y="4317"/>
                  <a:pt x="5537" y="4342"/>
                  <a:pt x="5513" y="4366"/>
                </a:cubicBezTo>
                <a:cubicBezTo>
                  <a:pt x="5440" y="4415"/>
                  <a:pt x="5391" y="4464"/>
                  <a:pt x="5342" y="4512"/>
                </a:cubicBezTo>
                <a:lnTo>
                  <a:pt x="5318" y="4610"/>
                </a:lnTo>
                <a:lnTo>
                  <a:pt x="5318" y="4634"/>
                </a:lnTo>
                <a:cubicBezTo>
                  <a:pt x="5293" y="4610"/>
                  <a:pt x="5293" y="4586"/>
                  <a:pt x="5293" y="4561"/>
                </a:cubicBezTo>
                <a:cubicBezTo>
                  <a:pt x="5269" y="4512"/>
                  <a:pt x="5269" y="4464"/>
                  <a:pt x="5245" y="4415"/>
                </a:cubicBezTo>
                <a:lnTo>
                  <a:pt x="5269" y="4415"/>
                </a:lnTo>
                <a:cubicBezTo>
                  <a:pt x="5245" y="4366"/>
                  <a:pt x="5245" y="4317"/>
                  <a:pt x="5245" y="4244"/>
                </a:cubicBezTo>
                <a:lnTo>
                  <a:pt x="5245" y="4122"/>
                </a:lnTo>
                <a:cubicBezTo>
                  <a:pt x="5245" y="4098"/>
                  <a:pt x="5245" y="4049"/>
                  <a:pt x="5245" y="4049"/>
                </a:cubicBezTo>
                <a:lnTo>
                  <a:pt x="5245" y="4025"/>
                </a:lnTo>
                <a:lnTo>
                  <a:pt x="5245" y="3951"/>
                </a:lnTo>
                <a:lnTo>
                  <a:pt x="5245" y="3805"/>
                </a:lnTo>
                <a:cubicBezTo>
                  <a:pt x="5245" y="3586"/>
                  <a:pt x="5293" y="3390"/>
                  <a:pt x="5293" y="3195"/>
                </a:cubicBezTo>
                <a:cubicBezTo>
                  <a:pt x="5342" y="2830"/>
                  <a:pt x="5367" y="2488"/>
                  <a:pt x="5391" y="2171"/>
                </a:cubicBezTo>
                <a:cubicBezTo>
                  <a:pt x="5440" y="1854"/>
                  <a:pt x="5464" y="1561"/>
                  <a:pt x="5488" y="1317"/>
                </a:cubicBezTo>
                <a:cubicBezTo>
                  <a:pt x="5513" y="1073"/>
                  <a:pt x="5513" y="903"/>
                  <a:pt x="5513" y="756"/>
                </a:cubicBezTo>
                <a:lnTo>
                  <a:pt x="5513" y="756"/>
                </a:lnTo>
                <a:lnTo>
                  <a:pt x="5488" y="903"/>
                </a:lnTo>
                <a:lnTo>
                  <a:pt x="5488" y="781"/>
                </a:lnTo>
                <a:cubicBezTo>
                  <a:pt x="5196" y="537"/>
                  <a:pt x="5220" y="464"/>
                  <a:pt x="5074" y="269"/>
                </a:cubicBezTo>
                <a:cubicBezTo>
                  <a:pt x="5069" y="278"/>
                  <a:pt x="5062" y="282"/>
                  <a:pt x="5051" y="282"/>
                </a:cubicBezTo>
                <a:cubicBezTo>
                  <a:pt x="5006" y="282"/>
                  <a:pt x="4914" y="202"/>
                  <a:pt x="4854" y="122"/>
                </a:cubicBezTo>
                <a:lnTo>
                  <a:pt x="4830" y="73"/>
                </a:lnTo>
                <a:lnTo>
                  <a:pt x="4781" y="73"/>
                </a:lnTo>
                <a:cubicBezTo>
                  <a:pt x="4659" y="49"/>
                  <a:pt x="4562" y="49"/>
                  <a:pt x="4440" y="49"/>
                </a:cubicBezTo>
                <a:lnTo>
                  <a:pt x="4196" y="49"/>
                </a:lnTo>
                <a:lnTo>
                  <a:pt x="3928" y="0"/>
                </a:lnTo>
                <a:close/>
                <a:moveTo>
                  <a:pt x="13513" y="13209"/>
                </a:moveTo>
                <a:cubicBezTo>
                  <a:pt x="13497" y="13237"/>
                  <a:pt x="13481" y="13265"/>
                  <a:pt x="13464" y="13293"/>
                </a:cubicBezTo>
                <a:cubicBezTo>
                  <a:pt x="13481" y="13267"/>
                  <a:pt x="13498" y="13239"/>
                  <a:pt x="13513" y="13209"/>
                </a:cubicBezTo>
                <a:close/>
              </a:path>
            </a:pathLst>
          </a:custGeom>
          <a:solidFill>
            <a:srgbClr val="F8AC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24"/>
          <p:cNvGrpSpPr/>
          <p:nvPr/>
        </p:nvGrpSpPr>
        <p:grpSpPr>
          <a:xfrm>
            <a:off x="-503428" y="1970722"/>
            <a:ext cx="967449" cy="1216804"/>
            <a:chOff x="632000" y="3011150"/>
            <a:chExt cx="212225" cy="266925"/>
          </a:xfrm>
        </p:grpSpPr>
        <p:sp>
          <p:nvSpPr>
            <p:cNvPr id="776" name="Google Shape;776;p24"/>
            <p:cNvSpPr/>
            <p:nvPr/>
          </p:nvSpPr>
          <p:spPr>
            <a:xfrm>
              <a:off x="767375" y="3031875"/>
              <a:ext cx="25" cy="3675"/>
            </a:xfrm>
            <a:custGeom>
              <a:avLst/>
              <a:gdLst/>
              <a:ahLst/>
              <a:cxnLst/>
              <a:rect l="l" t="t" r="r" b="b"/>
              <a:pathLst>
                <a:path w="1" h="147" extrusionOk="0">
                  <a:moveTo>
                    <a:pt x="0" y="147"/>
                  </a:moveTo>
                  <a:lnTo>
                    <a:pt x="0" y="0"/>
                  </a:lnTo>
                  <a:cubicBezTo>
                    <a:pt x="0" y="49"/>
                    <a:pt x="0" y="98"/>
                    <a:pt x="0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701525" y="3033700"/>
              <a:ext cx="25" cy="3075"/>
            </a:xfrm>
            <a:custGeom>
              <a:avLst/>
              <a:gdLst/>
              <a:ahLst/>
              <a:cxnLst/>
              <a:rect l="l" t="t" r="r" b="b"/>
              <a:pathLst>
                <a:path w="1" h="123" extrusionOk="0">
                  <a:moveTo>
                    <a:pt x="0" y="123"/>
                  </a:moveTo>
                  <a:lnTo>
                    <a:pt x="0" y="1"/>
                  </a:lnTo>
                  <a:cubicBezTo>
                    <a:pt x="0" y="49"/>
                    <a:pt x="0" y="74"/>
                    <a:pt x="0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632000" y="303005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1" y="73"/>
                  </a:moveTo>
                  <a:lnTo>
                    <a:pt x="1" y="0"/>
                  </a:lnTo>
                  <a:cubicBezTo>
                    <a:pt x="1" y="25"/>
                    <a:pt x="1" y="49"/>
                    <a:pt x="1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649075" y="3150175"/>
              <a:ext cx="650" cy="1850"/>
            </a:xfrm>
            <a:custGeom>
              <a:avLst/>
              <a:gdLst/>
              <a:ahLst/>
              <a:cxnLst/>
              <a:rect l="l" t="t" r="r" b="b"/>
              <a:pathLst>
                <a:path w="26" h="74" extrusionOk="0">
                  <a:moveTo>
                    <a:pt x="25" y="0"/>
                  </a:moveTo>
                  <a:cubicBezTo>
                    <a:pt x="1" y="0"/>
                    <a:pt x="1" y="49"/>
                    <a:pt x="1" y="73"/>
                  </a:cubicBezTo>
                  <a:cubicBezTo>
                    <a:pt x="1" y="49"/>
                    <a:pt x="25" y="24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649075" y="315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646025" y="3144675"/>
              <a:ext cx="48800" cy="52925"/>
            </a:xfrm>
            <a:custGeom>
              <a:avLst/>
              <a:gdLst/>
              <a:ahLst/>
              <a:cxnLst/>
              <a:rect l="l" t="t" r="r" b="b"/>
              <a:pathLst>
                <a:path w="1952" h="2117" extrusionOk="0">
                  <a:moveTo>
                    <a:pt x="1049" y="0"/>
                  </a:moveTo>
                  <a:lnTo>
                    <a:pt x="635" y="98"/>
                  </a:lnTo>
                  <a:cubicBezTo>
                    <a:pt x="586" y="147"/>
                    <a:pt x="562" y="220"/>
                    <a:pt x="537" y="293"/>
                  </a:cubicBezTo>
                  <a:cubicBezTo>
                    <a:pt x="537" y="293"/>
                    <a:pt x="537" y="293"/>
                    <a:pt x="537" y="318"/>
                  </a:cubicBezTo>
                  <a:cubicBezTo>
                    <a:pt x="447" y="287"/>
                    <a:pt x="347" y="267"/>
                    <a:pt x="267" y="267"/>
                  </a:cubicBezTo>
                  <a:cubicBezTo>
                    <a:pt x="217" y="267"/>
                    <a:pt x="175" y="275"/>
                    <a:pt x="147" y="293"/>
                  </a:cubicBezTo>
                  <a:lnTo>
                    <a:pt x="147" y="318"/>
                  </a:lnTo>
                  <a:cubicBezTo>
                    <a:pt x="123" y="342"/>
                    <a:pt x="147" y="366"/>
                    <a:pt x="123" y="366"/>
                  </a:cubicBezTo>
                  <a:cubicBezTo>
                    <a:pt x="123" y="391"/>
                    <a:pt x="123" y="391"/>
                    <a:pt x="123" y="415"/>
                  </a:cubicBezTo>
                  <a:cubicBezTo>
                    <a:pt x="123" y="440"/>
                    <a:pt x="110" y="440"/>
                    <a:pt x="98" y="440"/>
                  </a:cubicBezTo>
                  <a:cubicBezTo>
                    <a:pt x="86" y="440"/>
                    <a:pt x="74" y="440"/>
                    <a:pt x="74" y="464"/>
                  </a:cubicBezTo>
                  <a:cubicBezTo>
                    <a:pt x="25" y="683"/>
                    <a:pt x="1" y="927"/>
                    <a:pt x="1" y="1147"/>
                  </a:cubicBezTo>
                  <a:cubicBezTo>
                    <a:pt x="25" y="1220"/>
                    <a:pt x="25" y="1293"/>
                    <a:pt x="50" y="1366"/>
                  </a:cubicBezTo>
                  <a:cubicBezTo>
                    <a:pt x="50" y="1391"/>
                    <a:pt x="50" y="1391"/>
                    <a:pt x="50" y="1415"/>
                  </a:cubicBezTo>
                  <a:cubicBezTo>
                    <a:pt x="50" y="1415"/>
                    <a:pt x="98" y="1513"/>
                    <a:pt x="147" y="1635"/>
                  </a:cubicBezTo>
                  <a:cubicBezTo>
                    <a:pt x="196" y="1708"/>
                    <a:pt x="245" y="1781"/>
                    <a:pt x="293" y="1854"/>
                  </a:cubicBezTo>
                  <a:lnTo>
                    <a:pt x="318" y="1854"/>
                  </a:lnTo>
                  <a:cubicBezTo>
                    <a:pt x="415" y="1927"/>
                    <a:pt x="318" y="1903"/>
                    <a:pt x="415" y="1976"/>
                  </a:cubicBezTo>
                  <a:cubicBezTo>
                    <a:pt x="440" y="1976"/>
                    <a:pt x="489" y="2000"/>
                    <a:pt x="513" y="2025"/>
                  </a:cubicBezTo>
                  <a:cubicBezTo>
                    <a:pt x="537" y="2049"/>
                    <a:pt x="562" y="2049"/>
                    <a:pt x="610" y="2074"/>
                  </a:cubicBezTo>
                  <a:cubicBezTo>
                    <a:pt x="610" y="2074"/>
                    <a:pt x="659" y="2098"/>
                    <a:pt x="635" y="2098"/>
                  </a:cubicBezTo>
                  <a:cubicBezTo>
                    <a:pt x="635" y="2106"/>
                    <a:pt x="640" y="2109"/>
                    <a:pt x="649" y="2109"/>
                  </a:cubicBezTo>
                  <a:cubicBezTo>
                    <a:pt x="667" y="2109"/>
                    <a:pt x="700" y="2098"/>
                    <a:pt x="732" y="2098"/>
                  </a:cubicBezTo>
                  <a:cubicBezTo>
                    <a:pt x="757" y="2098"/>
                    <a:pt x="732" y="2098"/>
                    <a:pt x="732" y="2074"/>
                  </a:cubicBezTo>
                  <a:lnTo>
                    <a:pt x="806" y="2074"/>
                  </a:lnTo>
                  <a:cubicBezTo>
                    <a:pt x="822" y="2074"/>
                    <a:pt x="827" y="2096"/>
                    <a:pt x="822" y="2103"/>
                  </a:cubicBezTo>
                  <a:lnTo>
                    <a:pt x="822" y="2103"/>
                  </a:lnTo>
                  <a:cubicBezTo>
                    <a:pt x="816" y="2101"/>
                    <a:pt x="811" y="2100"/>
                    <a:pt x="806" y="2098"/>
                  </a:cubicBezTo>
                  <a:lnTo>
                    <a:pt x="806" y="2098"/>
                  </a:lnTo>
                  <a:cubicBezTo>
                    <a:pt x="810" y="2103"/>
                    <a:pt x="814" y="2105"/>
                    <a:pt x="817" y="2105"/>
                  </a:cubicBezTo>
                  <a:cubicBezTo>
                    <a:pt x="819" y="2105"/>
                    <a:pt x="821" y="2104"/>
                    <a:pt x="822" y="2103"/>
                  </a:cubicBezTo>
                  <a:lnTo>
                    <a:pt x="822" y="2103"/>
                  </a:lnTo>
                  <a:cubicBezTo>
                    <a:pt x="854" y="2112"/>
                    <a:pt x="891" y="2116"/>
                    <a:pt x="928" y="2116"/>
                  </a:cubicBezTo>
                  <a:cubicBezTo>
                    <a:pt x="970" y="2116"/>
                    <a:pt x="1013" y="2110"/>
                    <a:pt x="1049" y="2098"/>
                  </a:cubicBezTo>
                  <a:cubicBezTo>
                    <a:pt x="1171" y="2074"/>
                    <a:pt x="1269" y="2049"/>
                    <a:pt x="1367" y="2000"/>
                  </a:cubicBezTo>
                  <a:cubicBezTo>
                    <a:pt x="1537" y="1903"/>
                    <a:pt x="1684" y="1781"/>
                    <a:pt x="1781" y="1610"/>
                  </a:cubicBezTo>
                  <a:cubicBezTo>
                    <a:pt x="1757" y="1610"/>
                    <a:pt x="1732" y="1683"/>
                    <a:pt x="1708" y="1683"/>
                  </a:cubicBezTo>
                  <a:cubicBezTo>
                    <a:pt x="1708" y="1635"/>
                    <a:pt x="1757" y="1635"/>
                    <a:pt x="1757" y="1586"/>
                  </a:cubicBezTo>
                  <a:cubicBezTo>
                    <a:pt x="1757" y="1561"/>
                    <a:pt x="1806" y="1513"/>
                    <a:pt x="1854" y="1513"/>
                  </a:cubicBezTo>
                  <a:lnTo>
                    <a:pt x="1854" y="1488"/>
                  </a:lnTo>
                  <a:lnTo>
                    <a:pt x="1879" y="1464"/>
                  </a:lnTo>
                  <a:cubicBezTo>
                    <a:pt x="1903" y="1366"/>
                    <a:pt x="1903" y="1342"/>
                    <a:pt x="1928" y="1342"/>
                  </a:cubicBezTo>
                  <a:cubicBezTo>
                    <a:pt x="1928" y="1293"/>
                    <a:pt x="1952" y="1269"/>
                    <a:pt x="1952" y="1220"/>
                  </a:cubicBezTo>
                  <a:cubicBezTo>
                    <a:pt x="1952" y="1147"/>
                    <a:pt x="1952" y="1074"/>
                    <a:pt x="1952" y="1000"/>
                  </a:cubicBezTo>
                  <a:cubicBezTo>
                    <a:pt x="1952" y="1000"/>
                    <a:pt x="1952" y="1011"/>
                    <a:pt x="1945" y="1011"/>
                  </a:cubicBezTo>
                  <a:cubicBezTo>
                    <a:pt x="1941" y="1011"/>
                    <a:pt x="1936" y="1009"/>
                    <a:pt x="1928" y="1000"/>
                  </a:cubicBezTo>
                  <a:cubicBezTo>
                    <a:pt x="1903" y="976"/>
                    <a:pt x="1903" y="927"/>
                    <a:pt x="1928" y="903"/>
                  </a:cubicBezTo>
                  <a:cubicBezTo>
                    <a:pt x="1949" y="903"/>
                    <a:pt x="1913" y="826"/>
                    <a:pt x="1888" y="826"/>
                  </a:cubicBezTo>
                  <a:cubicBezTo>
                    <a:pt x="1884" y="826"/>
                    <a:pt x="1881" y="827"/>
                    <a:pt x="1879" y="830"/>
                  </a:cubicBezTo>
                  <a:cubicBezTo>
                    <a:pt x="1879" y="830"/>
                    <a:pt x="1879" y="767"/>
                    <a:pt x="1891" y="767"/>
                  </a:cubicBezTo>
                  <a:cubicBezTo>
                    <a:pt x="1894" y="767"/>
                    <a:pt x="1898" y="771"/>
                    <a:pt x="1903" y="781"/>
                  </a:cubicBezTo>
                  <a:cubicBezTo>
                    <a:pt x="1903" y="757"/>
                    <a:pt x="1879" y="732"/>
                    <a:pt x="1879" y="732"/>
                  </a:cubicBezTo>
                  <a:lnTo>
                    <a:pt x="1879" y="781"/>
                  </a:lnTo>
                  <a:cubicBezTo>
                    <a:pt x="1830" y="683"/>
                    <a:pt x="1830" y="635"/>
                    <a:pt x="1806" y="610"/>
                  </a:cubicBezTo>
                  <a:lnTo>
                    <a:pt x="1806" y="635"/>
                  </a:lnTo>
                  <a:cubicBezTo>
                    <a:pt x="1781" y="586"/>
                    <a:pt x="1757" y="561"/>
                    <a:pt x="1757" y="537"/>
                  </a:cubicBezTo>
                  <a:lnTo>
                    <a:pt x="1757" y="537"/>
                  </a:lnTo>
                  <a:lnTo>
                    <a:pt x="1806" y="561"/>
                  </a:lnTo>
                  <a:cubicBezTo>
                    <a:pt x="1757" y="513"/>
                    <a:pt x="1732" y="464"/>
                    <a:pt x="1684" y="415"/>
                  </a:cubicBezTo>
                  <a:lnTo>
                    <a:pt x="1684" y="440"/>
                  </a:lnTo>
                  <a:cubicBezTo>
                    <a:pt x="1635" y="415"/>
                    <a:pt x="1562" y="318"/>
                    <a:pt x="1464" y="269"/>
                  </a:cubicBezTo>
                  <a:cubicBezTo>
                    <a:pt x="1391" y="196"/>
                    <a:pt x="1318" y="171"/>
                    <a:pt x="1245" y="147"/>
                  </a:cubicBezTo>
                  <a:lnTo>
                    <a:pt x="1245" y="171"/>
                  </a:lnTo>
                  <a:lnTo>
                    <a:pt x="1196" y="147"/>
                  </a:lnTo>
                  <a:cubicBezTo>
                    <a:pt x="1196" y="147"/>
                    <a:pt x="1245" y="122"/>
                    <a:pt x="1245" y="122"/>
                  </a:cubicBezTo>
                  <a:cubicBezTo>
                    <a:pt x="1245" y="122"/>
                    <a:pt x="1147" y="49"/>
                    <a:pt x="1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798475" y="3083700"/>
              <a:ext cx="45750" cy="48200"/>
            </a:xfrm>
            <a:custGeom>
              <a:avLst/>
              <a:gdLst/>
              <a:ahLst/>
              <a:cxnLst/>
              <a:rect l="l" t="t" r="r" b="b"/>
              <a:pathLst>
                <a:path w="1830" h="1928" extrusionOk="0">
                  <a:moveTo>
                    <a:pt x="927" y="1"/>
                  </a:moveTo>
                  <a:lnTo>
                    <a:pt x="512" y="25"/>
                  </a:lnTo>
                  <a:lnTo>
                    <a:pt x="439" y="98"/>
                  </a:lnTo>
                  <a:lnTo>
                    <a:pt x="390" y="98"/>
                  </a:lnTo>
                  <a:cubicBezTo>
                    <a:pt x="366" y="98"/>
                    <a:pt x="342" y="122"/>
                    <a:pt x="317" y="122"/>
                  </a:cubicBezTo>
                  <a:lnTo>
                    <a:pt x="244" y="171"/>
                  </a:lnTo>
                  <a:cubicBezTo>
                    <a:pt x="206" y="190"/>
                    <a:pt x="182" y="210"/>
                    <a:pt x="162" y="229"/>
                  </a:cubicBezTo>
                  <a:lnTo>
                    <a:pt x="162" y="229"/>
                  </a:lnTo>
                  <a:cubicBezTo>
                    <a:pt x="165" y="226"/>
                    <a:pt x="168" y="223"/>
                    <a:pt x="171" y="220"/>
                  </a:cubicBezTo>
                  <a:lnTo>
                    <a:pt x="171" y="220"/>
                  </a:lnTo>
                  <a:lnTo>
                    <a:pt x="146" y="244"/>
                  </a:lnTo>
                  <a:cubicBezTo>
                    <a:pt x="152" y="239"/>
                    <a:pt x="157" y="234"/>
                    <a:pt x="162" y="229"/>
                  </a:cubicBezTo>
                  <a:lnTo>
                    <a:pt x="162" y="229"/>
                  </a:lnTo>
                  <a:cubicBezTo>
                    <a:pt x="96" y="299"/>
                    <a:pt x="72" y="369"/>
                    <a:pt x="49" y="440"/>
                  </a:cubicBezTo>
                  <a:cubicBezTo>
                    <a:pt x="49" y="464"/>
                    <a:pt x="25" y="488"/>
                    <a:pt x="0" y="513"/>
                  </a:cubicBezTo>
                  <a:lnTo>
                    <a:pt x="0" y="561"/>
                  </a:lnTo>
                  <a:lnTo>
                    <a:pt x="0" y="610"/>
                  </a:lnTo>
                  <a:cubicBezTo>
                    <a:pt x="0" y="610"/>
                    <a:pt x="49" y="635"/>
                    <a:pt x="49" y="683"/>
                  </a:cubicBezTo>
                  <a:cubicBezTo>
                    <a:pt x="73" y="708"/>
                    <a:pt x="73" y="732"/>
                    <a:pt x="98" y="757"/>
                  </a:cubicBezTo>
                  <a:cubicBezTo>
                    <a:pt x="73" y="903"/>
                    <a:pt x="98" y="1049"/>
                    <a:pt x="146" y="1196"/>
                  </a:cubicBezTo>
                  <a:cubicBezTo>
                    <a:pt x="171" y="1342"/>
                    <a:pt x="244" y="1464"/>
                    <a:pt x="317" y="1561"/>
                  </a:cubicBezTo>
                  <a:cubicBezTo>
                    <a:pt x="415" y="1708"/>
                    <a:pt x="561" y="1830"/>
                    <a:pt x="707" y="1927"/>
                  </a:cubicBezTo>
                  <a:lnTo>
                    <a:pt x="1146" y="1927"/>
                  </a:lnTo>
                  <a:cubicBezTo>
                    <a:pt x="1244" y="1854"/>
                    <a:pt x="1317" y="1781"/>
                    <a:pt x="1390" y="1732"/>
                  </a:cubicBezTo>
                  <a:cubicBezTo>
                    <a:pt x="1464" y="1708"/>
                    <a:pt x="1512" y="1659"/>
                    <a:pt x="1561" y="1586"/>
                  </a:cubicBezTo>
                  <a:lnTo>
                    <a:pt x="1561" y="1586"/>
                  </a:lnTo>
                  <a:cubicBezTo>
                    <a:pt x="1553" y="1594"/>
                    <a:pt x="1548" y="1597"/>
                    <a:pt x="1545" y="1597"/>
                  </a:cubicBezTo>
                  <a:cubicBezTo>
                    <a:pt x="1539" y="1597"/>
                    <a:pt x="1545" y="1586"/>
                    <a:pt x="1561" y="1586"/>
                  </a:cubicBezTo>
                  <a:cubicBezTo>
                    <a:pt x="1585" y="1561"/>
                    <a:pt x="1634" y="1513"/>
                    <a:pt x="1634" y="1513"/>
                  </a:cubicBezTo>
                  <a:cubicBezTo>
                    <a:pt x="1634" y="1513"/>
                    <a:pt x="1634" y="1513"/>
                    <a:pt x="1683" y="1415"/>
                  </a:cubicBezTo>
                  <a:cubicBezTo>
                    <a:pt x="1707" y="1391"/>
                    <a:pt x="1707" y="1342"/>
                    <a:pt x="1732" y="1318"/>
                  </a:cubicBezTo>
                  <a:cubicBezTo>
                    <a:pt x="1756" y="1269"/>
                    <a:pt x="1781" y="1196"/>
                    <a:pt x="1805" y="1147"/>
                  </a:cubicBezTo>
                  <a:cubicBezTo>
                    <a:pt x="1829" y="1001"/>
                    <a:pt x="1829" y="854"/>
                    <a:pt x="1781" y="708"/>
                  </a:cubicBezTo>
                  <a:cubicBezTo>
                    <a:pt x="1707" y="586"/>
                    <a:pt x="1634" y="464"/>
                    <a:pt x="1512" y="366"/>
                  </a:cubicBezTo>
                  <a:cubicBezTo>
                    <a:pt x="1464" y="342"/>
                    <a:pt x="1415" y="318"/>
                    <a:pt x="1390" y="269"/>
                  </a:cubicBezTo>
                  <a:lnTo>
                    <a:pt x="1317" y="220"/>
                  </a:lnTo>
                  <a:lnTo>
                    <a:pt x="1244" y="220"/>
                  </a:lnTo>
                  <a:cubicBezTo>
                    <a:pt x="1220" y="171"/>
                    <a:pt x="1195" y="147"/>
                    <a:pt x="1171" y="122"/>
                  </a:cubicBezTo>
                  <a:lnTo>
                    <a:pt x="1122" y="98"/>
                  </a:lnTo>
                  <a:cubicBezTo>
                    <a:pt x="1049" y="49"/>
                    <a:pt x="1000" y="25"/>
                    <a:pt x="9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802125" y="3090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713700" y="3105650"/>
              <a:ext cx="50025" cy="51850"/>
            </a:xfrm>
            <a:custGeom>
              <a:avLst/>
              <a:gdLst/>
              <a:ahLst/>
              <a:cxnLst/>
              <a:rect l="l" t="t" r="r" b="b"/>
              <a:pathLst>
                <a:path w="2001" h="2074" extrusionOk="0">
                  <a:moveTo>
                    <a:pt x="1001" y="1"/>
                  </a:moveTo>
                  <a:cubicBezTo>
                    <a:pt x="928" y="25"/>
                    <a:pt x="879" y="25"/>
                    <a:pt x="830" y="49"/>
                  </a:cubicBezTo>
                  <a:lnTo>
                    <a:pt x="684" y="123"/>
                  </a:lnTo>
                  <a:lnTo>
                    <a:pt x="660" y="123"/>
                  </a:lnTo>
                  <a:cubicBezTo>
                    <a:pt x="538" y="123"/>
                    <a:pt x="416" y="147"/>
                    <a:pt x="318" y="220"/>
                  </a:cubicBezTo>
                  <a:cubicBezTo>
                    <a:pt x="220" y="269"/>
                    <a:pt x="147" y="366"/>
                    <a:pt x="99" y="464"/>
                  </a:cubicBezTo>
                  <a:cubicBezTo>
                    <a:pt x="50" y="537"/>
                    <a:pt x="50" y="610"/>
                    <a:pt x="25" y="683"/>
                  </a:cubicBezTo>
                  <a:lnTo>
                    <a:pt x="25" y="659"/>
                  </a:lnTo>
                  <a:cubicBezTo>
                    <a:pt x="25" y="805"/>
                    <a:pt x="1" y="781"/>
                    <a:pt x="25" y="903"/>
                  </a:cubicBezTo>
                  <a:cubicBezTo>
                    <a:pt x="50" y="903"/>
                    <a:pt x="99" y="1025"/>
                    <a:pt x="123" y="1049"/>
                  </a:cubicBezTo>
                  <a:lnTo>
                    <a:pt x="196" y="1196"/>
                  </a:lnTo>
                  <a:cubicBezTo>
                    <a:pt x="220" y="1244"/>
                    <a:pt x="245" y="1293"/>
                    <a:pt x="245" y="1318"/>
                  </a:cubicBezTo>
                  <a:cubicBezTo>
                    <a:pt x="294" y="1391"/>
                    <a:pt x="367" y="1488"/>
                    <a:pt x="391" y="1537"/>
                  </a:cubicBezTo>
                  <a:cubicBezTo>
                    <a:pt x="440" y="1659"/>
                    <a:pt x="513" y="1781"/>
                    <a:pt x="586" y="1879"/>
                  </a:cubicBezTo>
                  <a:lnTo>
                    <a:pt x="586" y="2001"/>
                  </a:lnTo>
                  <a:cubicBezTo>
                    <a:pt x="660" y="1976"/>
                    <a:pt x="708" y="1927"/>
                    <a:pt x="757" y="1903"/>
                  </a:cubicBezTo>
                  <a:cubicBezTo>
                    <a:pt x="903" y="2025"/>
                    <a:pt x="1099" y="2074"/>
                    <a:pt x="1294" y="2074"/>
                  </a:cubicBezTo>
                  <a:cubicBezTo>
                    <a:pt x="1440" y="2049"/>
                    <a:pt x="1611" y="1976"/>
                    <a:pt x="1708" y="1854"/>
                  </a:cubicBezTo>
                  <a:lnTo>
                    <a:pt x="1830" y="1757"/>
                  </a:lnTo>
                  <a:lnTo>
                    <a:pt x="1928" y="1635"/>
                  </a:lnTo>
                  <a:lnTo>
                    <a:pt x="1928" y="1635"/>
                  </a:lnTo>
                  <a:cubicBezTo>
                    <a:pt x="1909" y="1653"/>
                    <a:pt x="1898" y="1661"/>
                    <a:pt x="1893" y="1661"/>
                  </a:cubicBezTo>
                  <a:cubicBezTo>
                    <a:pt x="1886" y="1661"/>
                    <a:pt x="1898" y="1640"/>
                    <a:pt x="1928" y="1610"/>
                  </a:cubicBezTo>
                  <a:cubicBezTo>
                    <a:pt x="1977" y="1513"/>
                    <a:pt x="1977" y="1488"/>
                    <a:pt x="1977" y="1488"/>
                  </a:cubicBezTo>
                  <a:lnTo>
                    <a:pt x="1977" y="1488"/>
                  </a:lnTo>
                  <a:cubicBezTo>
                    <a:pt x="1977" y="1488"/>
                    <a:pt x="1975" y="1490"/>
                    <a:pt x="1973" y="1490"/>
                  </a:cubicBezTo>
                  <a:cubicBezTo>
                    <a:pt x="1967" y="1490"/>
                    <a:pt x="1958" y="1476"/>
                    <a:pt x="1977" y="1366"/>
                  </a:cubicBezTo>
                  <a:cubicBezTo>
                    <a:pt x="2001" y="1244"/>
                    <a:pt x="2001" y="1122"/>
                    <a:pt x="1977" y="1001"/>
                  </a:cubicBezTo>
                  <a:cubicBezTo>
                    <a:pt x="1928" y="854"/>
                    <a:pt x="1855" y="732"/>
                    <a:pt x="1757" y="610"/>
                  </a:cubicBezTo>
                  <a:cubicBezTo>
                    <a:pt x="1757" y="562"/>
                    <a:pt x="1733" y="513"/>
                    <a:pt x="1708" y="464"/>
                  </a:cubicBezTo>
                  <a:lnTo>
                    <a:pt x="1659" y="391"/>
                  </a:lnTo>
                  <a:cubicBezTo>
                    <a:pt x="1659" y="391"/>
                    <a:pt x="1659" y="366"/>
                    <a:pt x="1635" y="342"/>
                  </a:cubicBezTo>
                  <a:cubicBezTo>
                    <a:pt x="1635" y="318"/>
                    <a:pt x="1611" y="293"/>
                    <a:pt x="1586" y="269"/>
                  </a:cubicBezTo>
                  <a:cubicBezTo>
                    <a:pt x="1586" y="244"/>
                    <a:pt x="1562" y="220"/>
                    <a:pt x="1562" y="220"/>
                  </a:cubicBezTo>
                  <a:cubicBezTo>
                    <a:pt x="1538" y="196"/>
                    <a:pt x="1513" y="171"/>
                    <a:pt x="1513" y="171"/>
                  </a:cubicBezTo>
                  <a:cubicBezTo>
                    <a:pt x="1464" y="123"/>
                    <a:pt x="1416" y="98"/>
                    <a:pt x="1367" y="74"/>
                  </a:cubicBezTo>
                  <a:cubicBezTo>
                    <a:pt x="1318" y="49"/>
                    <a:pt x="1245" y="25"/>
                    <a:pt x="1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790550" y="3185225"/>
              <a:ext cx="48175" cy="56225"/>
            </a:xfrm>
            <a:custGeom>
              <a:avLst/>
              <a:gdLst/>
              <a:ahLst/>
              <a:cxnLst/>
              <a:rect l="l" t="t" r="r" b="b"/>
              <a:pathLst>
                <a:path w="1927" h="2249" extrusionOk="0">
                  <a:moveTo>
                    <a:pt x="829" y="988"/>
                  </a:moveTo>
                  <a:cubicBezTo>
                    <a:pt x="829" y="988"/>
                    <a:pt x="829" y="1013"/>
                    <a:pt x="854" y="1013"/>
                  </a:cubicBezTo>
                  <a:cubicBezTo>
                    <a:pt x="854" y="1037"/>
                    <a:pt x="854" y="1037"/>
                    <a:pt x="829" y="1037"/>
                  </a:cubicBezTo>
                  <a:cubicBezTo>
                    <a:pt x="805" y="1037"/>
                    <a:pt x="829" y="1013"/>
                    <a:pt x="829" y="988"/>
                  </a:cubicBezTo>
                  <a:close/>
                  <a:moveTo>
                    <a:pt x="735" y="0"/>
                  </a:moveTo>
                  <a:cubicBezTo>
                    <a:pt x="665" y="0"/>
                    <a:pt x="598" y="13"/>
                    <a:pt x="537" y="37"/>
                  </a:cubicBezTo>
                  <a:cubicBezTo>
                    <a:pt x="366" y="135"/>
                    <a:pt x="220" y="281"/>
                    <a:pt x="171" y="452"/>
                  </a:cubicBezTo>
                  <a:lnTo>
                    <a:pt x="171" y="427"/>
                  </a:lnTo>
                  <a:cubicBezTo>
                    <a:pt x="122" y="500"/>
                    <a:pt x="98" y="598"/>
                    <a:pt x="73" y="671"/>
                  </a:cubicBezTo>
                  <a:cubicBezTo>
                    <a:pt x="73" y="720"/>
                    <a:pt x="49" y="769"/>
                    <a:pt x="49" y="817"/>
                  </a:cubicBezTo>
                  <a:cubicBezTo>
                    <a:pt x="49" y="866"/>
                    <a:pt x="49" y="939"/>
                    <a:pt x="24" y="988"/>
                  </a:cubicBezTo>
                  <a:cubicBezTo>
                    <a:pt x="0" y="1159"/>
                    <a:pt x="24" y="1354"/>
                    <a:pt x="73" y="1525"/>
                  </a:cubicBezTo>
                  <a:lnTo>
                    <a:pt x="73" y="1500"/>
                  </a:lnTo>
                  <a:cubicBezTo>
                    <a:pt x="98" y="1574"/>
                    <a:pt x="122" y="1671"/>
                    <a:pt x="122" y="1744"/>
                  </a:cubicBezTo>
                  <a:cubicBezTo>
                    <a:pt x="124" y="1742"/>
                    <a:pt x="127" y="1741"/>
                    <a:pt x="130" y="1741"/>
                  </a:cubicBezTo>
                  <a:cubicBezTo>
                    <a:pt x="159" y="1741"/>
                    <a:pt x="222" y="1844"/>
                    <a:pt x="244" y="1866"/>
                  </a:cubicBezTo>
                  <a:cubicBezTo>
                    <a:pt x="293" y="1915"/>
                    <a:pt x="342" y="1964"/>
                    <a:pt x="390" y="1988"/>
                  </a:cubicBezTo>
                  <a:cubicBezTo>
                    <a:pt x="439" y="2037"/>
                    <a:pt x="488" y="2086"/>
                    <a:pt x="561" y="2110"/>
                  </a:cubicBezTo>
                  <a:cubicBezTo>
                    <a:pt x="634" y="2159"/>
                    <a:pt x="683" y="2183"/>
                    <a:pt x="756" y="2208"/>
                  </a:cubicBezTo>
                  <a:lnTo>
                    <a:pt x="854" y="2232"/>
                  </a:lnTo>
                  <a:lnTo>
                    <a:pt x="927" y="2232"/>
                  </a:lnTo>
                  <a:cubicBezTo>
                    <a:pt x="1008" y="2242"/>
                    <a:pt x="1089" y="2248"/>
                    <a:pt x="1169" y="2248"/>
                  </a:cubicBezTo>
                  <a:cubicBezTo>
                    <a:pt x="1284" y="2248"/>
                    <a:pt x="1398" y="2236"/>
                    <a:pt x="1512" y="2208"/>
                  </a:cubicBezTo>
                  <a:lnTo>
                    <a:pt x="1659" y="2208"/>
                  </a:lnTo>
                  <a:cubicBezTo>
                    <a:pt x="1659" y="2086"/>
                    <a:pt x="1659" y="1988"/>
                    <a:pt x="1634" y="1891"/>
                  </a:cubicBezTo>
                  <a:lnTo>
                    <a:pt x="1634" y="1842"/>
                  </a:lnTo>
                  <a:cubicBezTo>
                    <a:pt x="1707" y="1793"/>
                    <a:pt x="1756" y="1720"/>
                    <a:pt x="1805" y="1622"/>
                  </a:cubicBezTo>
                  <a:cubicBezTo>
                    <a:pt x="1854" y="1549"/>
                    <a:pt x="1902" y="1427"/>
                    <a:pt x="1927" y="1330"/>
                  </a:cubicBezTo>
                  <a:lnTo>
                    <a:pt x="1927" y="1330"/>
                  </a:lnTo>
                  <a:cubicBezTo>
                    <a:pt x="1917" y="1350"/>
                    <a:pt x="1911" y="1358"/>
                    <a:pt x="1907" y="1358"/>
                  </a:cubicBezTo>
                  <a:cubicBezTo>
                    <a:pt x="1902" y="1358"/>
                    <a:pt x="1902" y="1344"/>
                    <a:pt x="1902" y="1330"/>
                  </a:cubicBezTo>
                  <a:cubicBezTo>
                    <a:pt x="1927" y="1183"/>
                    <a:pt x="1902" y="1183"/>
                    <a:pt x="1902" y="1183"/>
                  </a:cubicBezTo>
                  <a:cubicBezTo>
                    <a:pt x="1902" y="1159"/>
                    <a:pt x="1902" y="1183"/>
                    <a:pt x="1878" y="1013"/>
                  </a:cubicBezTo>
                  <a:cubicBezTo>
                    <a:pt x="1805" y="744"/>
                    <a:pt x="1659" y="500"/>
                    <a:pt x="1439" y="305"/>
                  </a:cubicBezTo>
                  <a:lnTo>
                    <a:pt x="1342" y="232"/>
                  </a:lnTo>
                  <a:lnTo>
                    <a:pt x="1220" y="159"/>
                  </a:lnTo>
                  <a:cubicBezTo>
                    <a:pt x="1171" y="135"/>
                    <a:pt x="1146" y="110"/>
                    <a:pt x="1098" y="86"/>
                  </a:cubicBezTo>
                  <a:cubicBezTo>
                    <a:pt x="1049" y="61"/>
                    <a:pt x="1000" y="37"/>
                    <a:pt x="951" y="37"/>
                  </a:cubicBezTo>
                  <a:cubicBezTo>
                    <a:pt x="878" y="13"/>
                    <a:pt x="805" y="0"/>
                    <a:pt x="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716750" y="3227600"/>
              <a:ext cx="47600" cy="50475"/>
            </a:xfrm>
            <a:custGeom>
              <a:avLst/>
              <a:gdLst/>
              <a:ahLst/>
              <a:cxnLst/>
              <a:rect l="l" t="t" r="r" b="b"/>
              <a:pathLst>
                <a:path w="1904" h="2019" extrusionOk="0">
                  <a:moveTo>
                    <a:pt x="611" y="0"/>
                  </a:moveTo>
                  <a:cubicBezTo>
                    <a:pt x="613" y="3"/>
                    <a:pt x="616" y="6"/>
                    <a:pt x="619" y="9"/>
                  </a:cubicBezTo>
                  <a:lnTo>
                    <a:pt x="619" y="9"/>
                  </a:lnTo>
                  <a:lnTo>
                    <a:pt x="635" y="0"/>
                  </a:lnTo>
                  <a:close/>
                  <a:moveTo>
                    <a:pt x="619" y="9"/>
                  </a:moveTo>
                  <a:lnTo>
                    <a:pt x="123" y="269"/>
                  </a:lnTo>
                  <a:cubicBezTo>
                    <a:pt x="123" y="318"/>
                    <a:pt x="123" y="366"/>
                    <a:pt x="123" y="415"/>
                  </a:cubicBezTo>
                  <a:lnTo>
                    <a:pt x="123" y="683"/>
                  </a:lnTo>
                  <a:cubicBezTo>
                    <a:pt x="123" y="708"/>
                    <a:pt x="123" y="708"/>
                    <a:pt x="123" y="732"/>
                  </a:cubicBezTo>
                  <a:cubicBezTo>
                    <a:pt x="123" y="732"/>
                    <a:pt x="98" y="732"/>
                    <a:pt x="98" y="757"/>
                  </a:cubicBezTo>
                  <a:cubicBezTo>
                    <a:pt x="74" y="830"/>
                    <a:pt x="50" y="879"/>
                    <a:pt x="25" y="952"/>
                  </a:cubicBezTo>
                  <a:cubicBezTo>
                    <a:pt x="25" y="1000"/>
                    <a:pt x="1" y="1049"/>
                    <a:pt x="1" y="1074"/>
                  </a:cubicBezTo>
                  <a:cubicBezTo>
                    <a:pt x="1" y="1147"/>
                    <a:pt x="1" y="1196"/>
                    <a:pt x="1" y="1244"/>
                  </a:cubicBezTo>
                  <a:cubicBezTo>
                    <a:pt x="1" y="1464"/>
                    <a:pt x="98" y="1659"/>
                    <a:pt x="245" y="1805"/>
                  </a:cubicBezTo>
                  <a:cubicBezTo>
                    <a:pt x="318" y="1878"/>
                    <a:pt x="416" y="1952"/>
                    <a:pt x="538" y="1976"/>
                  </a:cubicBezTo>
                  <a:cubicBezTo>
                    <a:pt x="562" y="1976"/>
                    <a:pt x="562" y="2000"/>
                    <a:pt x="586" y="2000"/>
                  </a:cubicBezTo>
                  <a:cubicBezTo>
                    <a:pt x="635" y="2013"/>
                    <a:pt x="690" y="2019"/>
                    <a:pt x="745" y="2019"/>
                  </a:cubicBezTo>
                  <a:cubicBezTo>
                    <a:pt x="800" y="2019"/>
                    <a:pt x="855" y="2013"/>
                    <a:pt x="903" y="2000"/>
                  </a:cubicBezTo>
                  <a:cubicBezTo>
                    <a:pt x="1001" y="2000"/>
                    <a:pt x="1123" y="1976"/>
                    <a:pt x="1220" y="1952"/>
                  </a:cubicBezTo>
                  <a:lnTo>
                    <a:pt x="1220" y="1927"/>
                  </a:lnTo>
                  <a:cubicBezTo>
                    <a:pt x="1256" y="1909"/>
                    <a:pt x="1269" y="1905"/>
                    <a:pt x="1276" y="1905"/>
                  </a:cubicBezTo>
                  <a:cubicBezTo>
                    <a:pt x="1283" y="1905"/>
                    <a:pt x="1283" y="1910"/>
                    <a:pt x="1298" y="1910"/>
                  </a:cubicBezTo>
                  <a:cubicBezTo>
                    <a:pt x="1307" y="1910"/>
                    <a:pt x="1320" y="1908"/>
                    <a:pt x="1342" y="1903"/>
                  </a:cubicBezTo>
                  <a:cubicBezTo>
                    <a:pt x="1342" y="1830"/>
                    <a:pt x="1489" y="1830"/>
                    <a:pt x="1489" y="1781"/>
                  </a:cubicBezTo>
                  <a:cubicBezTo>
                    <a:pt x="1489" y="1781"/>
                    <a:pt x="1537" y="1757"/>
                    <a:pt x="1537" y="1757"/>
                  </a:cubicBezTo>
                  <a:cubicBezTo>
                    <a:pt x="1537" y="1760"/>
                    <a:pt x="1538" y="1761"/>
                    <a:pt x="1540" y="1761"/>
                  </a:cubicBezTo>
                  <a:cubicBezTo>
                    <a:pt x="1551" y="1761"/>
                    <a:pt x="1590" y="1704"/>
                    <a:pt x="1611" y="1683"/>
                  </a:cubicBezTo>
                  <a:cubicBezTo>
                    <a:pt x="1619" y="1675"/>
                    <a:pt x="1621" y="1673"/>
                    <a:pt x="1621" y="1673"/>
                  </a:cubicBezTo>
                  <a:cubicBezTo>
                    <a:pt x="1619" y="1673"/>
                    <a:pt x="1603" y="1683"/>
                    <a:pt x="1586" y="1683"/>
                  </a:cubicBezTo>
                  <a:lnTo>
                    <a:pt x="1635" y="1635"/>
                  </a:lnTo>
                  <a:cubicBezTo>
                    <a:pt x="1647" y="1622"/>
                    <a:pt x="1659" y="1616"/>
                    <a:pt x="1666" y="1616"/>
                  </a:cubicBezTo>
                  <a:cubicBezTo>
                    <a:pt x="1672" y="1616"/>
                    <a:pt x="1672" y="1622"/>
                    <a:pt x="1659" y="1635"/>
                  </a:cubicBezTo>
                  <a:cubicBezTo>
                    <a:pt x="1733" y="1561"/>
                    <a:pt x="1781" y="1464"/>
                    <a:pt x="1830" y="1366"/>
                  </a:cubicBezTo>
                  <a:cubicBezTo>
                    <a:pt x="1879" y="1244"/>
                    <a:pt x="1903" y="1074"/>
                    <a:pt x="1879" y="927"/>
                  </a:cubicBezTo>
                  <a:cubicBezTo>
                    <a:pt x="1855" y="781"/>
                    <a:pt x="1781" y="635"/>
                    <a:pt x="1684" y="513"/>
                  </a:cubicBezTo>
                  <a:cubicBezTo>
                    <a:pt x="1611" y="464"/>
                    <a:pt x="1537" y="415"/>
                    <a:pt x="1464" y="366"/>
                  </a:cubicBezTo>
                  <a:lnTo>
                    <a:pt x="1464" y="366"/>
                  </a:lnTo>
                  <a:cubicBezTo>
                    <a:pt x="1464" y="415"/>
                    <a:pt x="1513" y="439"/>
                    <a:pt x="1513" y="464"/>
                  </a:cubicBezTo>
                  <a:cubicBezTo>
                    <a:pt x="1489" y="439"/>
                    <a:pt x="1464" y="415"/>
                    <a:pt x="1440" y="415"/>
                  </a:cubicBezTo>
                  <a:cubicBezTo>
                    <a:pt x="1416" y="415"/>
                    <a:pt x="1367" y="342"/>
                    <a:pt x="1367" y="293"/>
                  </a:cubicBezTo>
                  <a:lnTo>
                    <a:pt x="1342" y="293"/>
                  </a:lnTo>
                  <a:lnTo>
                    <a:pt x="1342" y="269"/>
                  </a:lnTo>
                  <a:cubicBezTo>
                    <a:pt x="1294" y="244"/>
                    <a:pt x="1220" y="220"/>
                    <a:pt x="1172" y="171"/>
                  </a:cubicBezTo>
                  <a:cubicBezTo>
                    <a:pt x="1098" y="147"/>
                    <a:pt x="1050" y="147"/>
                    <a:pt x="1001" y="122"/>
                  </a:cubicBezTo>
                  <a:cubicBezTo>
                    <a:pt x="996" y="118"/>
                    <a:pt x="994" y="116"/>
                    <a:pt x="994" y="116"/>
                  </a:cubicBezTo>
                  <a:lnTo>
                    <a:pt x="994" y="116"/>
                  </a:lnTo>
                  <a:cubicBezTo>
                    <a:pt x="993" y="116"/>
                    <a:pt x="1020" y="147"/>
                    <a:pt x="1001" y="147"/>
                  </a:cubicBezTo>
                  <a:cubicBezTo>
                    <a:pt x="977" y="147"/>
                    <a:pt x="952" y="147"/>
                    <a:pt x="952" y="122"/>
                  </a:cubicBezTo>
                  <a:cubicBezTo>
                    <a:pt x="952" y="98"/>
                    <a:pt x="928" y="86"/>
                    <a:pt x="906" y="86"/>
                  </a:cubicBezTo>
                  <a:cubicBezTo>
                    <a:pt x="888" y="86"/>
                    <a:pt x="872" y="95"/>
                    <a:pt x="876" y="113"/>
                  </a:cubicBezTo>
                  <a:lnTo>
                    <a:pt x="876" y="113"/>
                  </a:lnTo>
                  <a:cubicBezTo>
                    <a:pt x="862" y="92"/>
                    <a:pt x="812" y="74"/>
                    <a:pt x="855" y="74"/>
                  </a:cubicBezTo>
                  <a:cubicBezTo>
                    <a:pt x="830" y="74"/>
                    <a:pt x="806" y="49"/>
                    <a:pt x="806" y="49"/>
                  </a:cubicBezTo>
                  <a:lnTo>
                    <a:pt x="806" y="49"/>
                  </a:lnTo>
                  <a:lnTo>
                    <a:pt x="830" y="74"/>
                  </a:lnTo>
                  <a:cubicBezTo>
                    <a:pt x="757" y="49"/>
                    <a:pt x="733" y="25"/>
                    <a:pt x="684" y="25"/>
                  </a:cubicBezTo>
                  <a:lnTo>
                    <a:pt x="708" y="49"/>
                  </a:lnTo>
                  <a:cubicBezTo>
                    <a:pt x="665" y="49"/>
                    <a:pt x="641" y="30"/>
                    <a:pt x="61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646025" y="3015400"/>
              <a:ext cx="40875" cy="49050"/>
            </a:xfrm>
            <a:custGeom>
              <a:avLst/>
              <a:gdLst/>
              <a:ahLst/>
              <a:cxnLst/>
              <a:rect l="l" t="t" r="r" b="b"/>
              <a:pathLst>
                <a:path w="1635" h="1962" extrusionOk="0">
                  <a:moveTo>
                    <a:pt x="659" y="1"/>
                  </a:moveTo>
                  <a:cubicBezTo>
                    <a:pt x="513" y="25"/>
                    <a:pt x="367" y="123"/>
                    <a:pt x="269" y="220"/>
                  </a:cubicBezTo>
                  <a:cubicBezTo>
                    <a:pt x="196" y="294"/>
                    <a:pt x="147" y="367"/>
                    <a:pt x="98" y="464"/>
                  </a:cubicBezTo>
                  <a:cubicBezTo>
                    <a:pt x="50" y="586"/>
                    <a:pt x="25" y="684"/>
                    <a:pt x="25" y="806"/>
                  </a:cubicBezTo>
                  <a:cubicBezTo>
                    <a:pt x="1" y="879"/>
                    <a:pt x="1" y="952"/>
                    <a:pt x="25" y="1001"/>
                  </a:cubicBezTo>
                  <a:cubicBezTo>
                    <a:pt x="25" y="1147"/>
                    <a:pt x="74" y="1294"/>
                    <a:pt x="147" y="1415"/>
                  </a:cubicBezTo>
                  <a:cubicBezTo>
                    <a:pt x="220" y="1562"/>
                    <a:pt x="318" y="1684"/>
                    <a:pt x="464" y="1781"/>
                  </a:cubicBezTo>
                  <a:cubicBezTo>
                    <a:pt x="562" y="1879"/>
                    <a:pt x="708" y="1952"/>
                    <a:pt x="830" y="1952"/>
                  </a:cubicBezTo>
                  <a:cubicBezTo>
                    <a:pt x="860" y="1958"/>
                    <a:pt x="891" y="1961"/>
                    <a:pt x="921" y="1961"/>
                  </a:cubicBezTo>
                  <a:cubicBezTo>
                    <a:pt x="1011" y="1961"/>
                    <a:pt x="1098" y="1934"/>
                    <a:pt x="1171" y="1879"/>
                  </a:cubicBezTo>
                  <a:cubicBezTo>
                    <a:pt x="1245" y="1879"/>
                    <a:pt x="1293" y="1830"/>
                    <a:pt x="1342" y="1781"/>
                  </a:cubicBezTo>
                  <a:cubicBezTo>
                    <a:pt x="1318" y="1781"/>
                    <a:pt x="1318" y="1781"/>
                    <a:pt x="1342" y="1757"/>
                  </a:cubicBezTo>
                  <a:cubicBezTo>
                    <a:pt x="1415" y="1684"/>
                    <a:pt x="1415" y="1684"/>
                    <a:pt x="1415" y="1684"/>
                  </a:cubicBezTo>
                  <a:cubicBezTo>
                    <a:pt x="1415" y="1659"/>
                    <a:pt x="1415" y="1684"/>
                    <a:pt x="1440" y="1586"/>
                  </a:cubicBezTo>
                  <a:cubicBezTo>
                    <a:pt x="1488" y="1464"/>
                    <a:pt x="1513" y="1415"/>
                    <a:pt x="1537" y="1294"/>
                  </a:cubicBezTo>
                  <a:cubicBezTo>
                    <a:pt x="1562" y="1220"/>
                    <a:pt x="1586" y="1172"/>
                    <a:pt x="1586" y="1098"/>
                  </a:cubicBezTo>
                  <a:cubicBezTo>
                    <a:pt x="1610" y="1050"/>
                    <a:pt x="1610" y="976"/>
                    <a:pt x="1635" y="903"/>
                  </a:cubicBezTo>
                  <a:cubicBezTo>
                    <a:pt x="1635" y="830"/>
                    <a:pt x="1635" y="781"/>
                    <a:pt x="1635" y="708"/>
                  </a:cubicBezTo>
                  <a:lnTo>
                    <a:pt x="1635" y="586"/>
                  </a:lnTo>
                  <a:lnTo>
                    <a:pt x="1610" y="489"/>
                  </a:lnTo>
                  <a:cubicBezTo>
                    <a:pt x="1586" y="416"/>
                    <a:pt x="1562" y="318"/>
                    <a:pt x="1513" y="245"/>
                  </a:cubicBezTo>
                  <a:cubicBezTo>
                    <a:pt x="1440" y="147"/>
                    <a:pt x="1318" y="98"/>
                    <a:pt x="1196" y="74"/>
                  </a:cubicBezTo>
                  <a:lnTo>
                    <a:pt x="1025" y="74"/>
                  </a:lnTo>
                  <a:cubicBezTo>
                    <a:pt x="903" y="25"/>
                    <a:pt x="781" y="1"/>
                    <a:pt x="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734450" y="3011150"/>
              <a:ext cx="40250" cy="58550"/>
            </a:xfrm>
            <a:custGeom>
              <a:avLst/>
              <a:gdLst/>
              <a:ahLst/>
              <a:cxnLst/>
              <a:rect l="l" t="t" r="r" b="b"/>
              <a:pathLst>
                <a:path w="1610" h="2342" extrusionOk="0">
                  <a:moveTo>
                    <a:pt x="708" y="0"/>
                  </a:moveTo>
                  <a:lnTo>
                    <a:pt x="98" y="171"/>
                  </a:lnTo>
                  <a:cubicBezTo>
                    <a:pt x="49" y="342"/>
                    <a:pt x="0" y="512"/>
                    <a:pt x="25" y="707"/>
                  </a:cubicBezTo>
                  <a:cubicBezTo>
                    <a:pt x="25" y="829"/>
                    <a:pt x="25" y="976"/>
                    <a:pt x="73" y="1098"/>
                  </a:cubicBezTo>
                  <a:cubicBezTo>
                    <a:pt x="122" y="1293"/>
                    <a:pt x="195" y="1488"/>
                    <a:pt x="293" y="1659"/>
                  </a:cubicBezTo>
                  <a:cubicBezTo>
                    <a:pt x="390" y="1854"/>
                    <a:pt x="537" y="2000"/>
                    <a:pt x="732" y="2122"/>
                  </a:cubicBezTo>
                  <a:cubicBezTo>
                    <a:pt x="756" y="2171"/>
                    <a:pt x="805" y="2220"/>
                    <a:pt x="854" y="2244"/>
                  </a:cubicBezTo>
                  <a:cubicBezTo>
                    <a:pt x="842" y="2232"/>
                    <a:pt x="842" y="2226"/>
                    <a:pt x="845" y="2226"/>
                  </a:cubicBezTo>
                  <a:cubicBezTo>
                    <a:pt x="848" y="2226"/>
                    <a:pt x="854" y="2232"/>
                    <a:pt x="854" y="2244"/>
                  </a:cubicBezTo>
                  <a:cubicBezTo>
                    <a:pt x="911" y="2272"/>
                    <a:pt x="923" y="2279"/>
                    <a:pt x="928" y="2279"/>
                  </a:cubicBezTo>
                  <a:cubicBezTo>
                    <a:pt x="931" y="2279"/>
                    <a:pt x="929" y="2275"/>
                    <a:pt x="940" y="2275"/>
                  </a:cubicBezTo>
                  <a:cubicBezTo>
                    <a:pt x="951" y="2275"/>
                    <a:pt x="974" y="2278"/>
                    <a:pt x="1025" y="2293"/>
                  </a:cubicBezTo>
                  <a:lnTo>
                    <a:pt x="1147" y="2342"/>
                  </a:lnTo>
                  <a:lnTo>
                    <a:pt x="1537" y="2122"/>
                  </a:lnTo>
                  <a:cubicBezTo>
                    <a:pt x="1586" y="1951"/>
                    <a:pt x="1610" y="1756"/>
                    <a:pt x="1610" y="1585"/>
                  </a:cubicBezTo>
                  <a:cubicBezTo>
                    <a:pt x="1586" y="1439"/>
                    <a:pt x="1537" y="1293"/>
                    <a:pt x="1512" y="1171"/>
                  </a:cubicBezTo>
                  <a:cubicBezTo>
                    <a:pt x="1464" y="1073"/>
                    <a:pt x="1415" y="1000"/>
                    <a:pt x="1366" y="927"/>
                  </a:cubicBezTo>
                  <a:cubicBezTo>
                    <a:pt x="1342" y="903"/>
                    <a:pt x="1293" y="854"/>
                    <a:pt x="1220" y="781"/>
                  </a:cubicBezTo>
                  <a:cubicBezTo>
                    <a:pt x="1220" y="781"/>
                    <a:pt x="1220" y="756"/>
                    <a:pt x="1220" y="756"/>
                  </a:cubicBezTo>
                  <a:cubicBezTo>
                    <a:pt x="1220" y="659"/>
                    <a:pt x="1171" y="610"/>
                    <a:pt x="1147" y="537"/>
                  </a:cubicBezTo>
                  <a:cubicBezTo>
                    <a:pt x="1122" y="464"/>
                    <a:pt x="1098" y="415"/>
                    <a:pt x="1073" y="390"/>
                  </a:cubicBezTo>
                  <a:cubicBezTo>
                    <a:pt x="1049" y="342"/>
                    <a:pt x="1000" y="293"/>
                    <a:pt x="976" y="220"/>
                  </a:cubicBezTo>
                  <a:cubicBezTo>
                    <a:pt x="976" y="220"/>
                    <a:pt x="951" y="195"/>
                    <a:pt x="951" y="195"/>
                  </a:cubicBezTo>
                  <a:cubicBezTo>
                    <a:pt x="878" y="122"/>
                    <a:pt x="805" y="49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24"/>
          <p:cNvSpPr/>
          <p:nvPr/>
        </p:nvSpPr>
        <p:spPr>
          <a:xfrm rot="8386467" flipH="1">
            <a:off x="9039563" y="780922"/>
            <a:ext cx="516943" cy="353961"/>
          </a:xfrm>
          <a:custGeom>
            <a:avLst/>
            <a:gdLst/>
            <a:ahLst/>
            <a:cxnLst/>
            <a:rect l="l" t="t" r="r" b="b"/>
            <a:pathLst>
              <a:path w="15805" h="10822" extrusionOk="0">
                <a:moveTo>
                  <a:pt x="7854" y="2001"/>
                </a:moveTo>
                <a:cubicBezTo>
                  <a:pt x="7869" y="2001"/>
                  <a:pt x="7884" y="2001"/>
                  <a:pt x="7900" y="2002"/>
                </a:cubicBezTo>
                <a:lnTo>
                  <a:pt x="7900" y="2002"/>
                </a:lnTo>
                <a:cubicBezTo>
                  <a:pt x="7889" y="2001"/>
                  <a:pt x="7873" y="2001"/>
                  <a:pt x="7854" y="2001"/>
                </a:cubicBezTo>
                <a:close/>
                <a:moveTo>
                  <a:pt x="13171" y="2903"/>
                </a:moveTo>
                <a:lnTo>
                  <a:pt x="13171" y="2952"/>
                </a:lnTo>
                <a:lnTo>
                  <a:pt x="13171" y="3025"/>
                </a:lnTo>
                <a:lnTo>
                  <a:pt x="13154" y="3074"/>
                </a:lnTo>
                <a:lnTo>
                  <a:pt x="13154" y="3074"/>
                </a:lnTo>
                <a:cubicBezTo>
                  <a:pt x="13164" y="3017"/>
                  <a:pt x="13171" y="2954"/>
                  <a:pt x="13171" y="2903"/>
                </a:cubicBezTo>
                <a:close/>
                <a:moveTo>
                  <a:pt x="8153" y="5196"/>
                </a:moveTo>
                <a:lnTo>
                  <a:pt x="8153" y="5196"/>
                </a:lnTo>
                <a:cubicBezTo>
                  <a:pt x="8149" y="5204"/>
                  <a:pt x="8146" y="5212"/>
                  <a:pt x="8146" y="5220"/>
                </a:cubicBezTo>
                <a:lnTo>
                  <a:pt x="8146" y="5220"/>
                </a:lnTo>
                <a:cubicBezTo>
                  <a:pt x="8146" y="5198"/>
                  <a:pt x="8166" y="5196"/>
                  <a:pt x="8153" y="5196"/>
                </a:cubicBezTo>
                <a:close/>
                <a:moveTo>
                  <a:pt x="8121" y="5341"/>
                </a:moveTo>
                <a:cubicBezTo>
                  <a:pt x="8121" y="5342"/>
                  <a:pt x="8121" y="5343"/>
                  <a:pt x="8121" y="5344"/>
                </a:cubicBezTo>
                <a:lnTo>
                  <a:pt x="8121" y="5344"/>
                </a:lnTo>
                <a:lnTo>
                  <a:pt x="8122" y="5342"/>
                </a:lnTo>
                <a:cubicBezTo>
                  <a:pt x="8122" y="5342"/>
                  <a:pt x="8121" y="5341"/>
                  <a:pt x="8121" y="5341"/>
                </a:cubicBezTo>
                <a:close/>
                <a:moveTo>
                  <a:pt x="8121" y="5344"/>
                </a:moveTo>
                <a:lnTo>
                  <a:pt x="8118" y="5352"/>
                </a:lnTo>
                <a:lnTo>
                  <a:pt x="8122" y="5366"/>
                </a:lnTo>
                <a:cubicBezTo>
                  <a:pt x="8122" y="5359"/>
                  <a:pt x="8122" y="5351"/>
                  <a:pt x="8121" y="5344"/>
                </a:cubicBezTo>
                <a:close/>
                <a:moveTo>
                  <a:pt x="15778" y="6025"/>
                </a:moveTo>
                <a:cubicBezTo>
                  <a:pt x="15779" y="6032"/>
                  <a:pt x="15779" y="6039"/>
                  <a:pt x="15780" y="6047"/>
                </a:cubicBezTo>
                <a:lnTo>
                  <a:pt x="15780" y="6047"/>
                </a:lnTo>
                <a:cubicBezTo>
                  <a:pt x="15780" y="6039"/>
                  <a:pt x="15780" y="6032"/>
                  <a:pt x="15780" y="6025"/>
                </a:cubicBezTo>
                <a:cubicBezTo>
                  <a:pt x="15779" y="6025"/>
                  <a:pt x="15779" y="6025"/>
                  <a:pt x="15778" y="6025"/>
                </a:cubicBezTo>
                <a:close/>
                <a:moveTo>
                  <a:pt x="11988" y="6067"/>
                </a:moveTo>
                <a:cubicBezTo>
                  <a:pt x="11983" y="6078"/>
                  <a:pt x="11979" y="6088"/>
                  <a:pt x="11975" y="6098"/>
                </a:cubicBezTo>
                <a:cubicBezTo>
                  <a:pt x="11982" y="6092"/>
                  <a:pt x="11985" y="6081"/>
                  <a:pt x="11988" y="6067"/>
                </a:cubicBezTo>
                <a:close/>
                <a:moveTo>
                  <a:pt x="15780" y="6047"/>
                </a:moveTo>
                <a:cubicBezTo>
                  <a:pt x="15780" y="6137"/>
                  <a:pt x="15780" y="6229"/>
                  <a:pt x="15780" y="6342"/>
                </a:cubicBezTo>
                <a:cubicBezTo>
                  <a:pt x="15796" y="6249"/>
                  <a:pt x="15792" y="6147"/>
                  <a:pt x="15780" y="6047"/>
                </a:cubicBezTo>
                <a:close/>
                <a:moveTo>
                  <a:pt x="1965" y="9973"/>
                </a:moveTo>
                <a:cubicBezTo>
                  <a:pt x="1968" y="9973"/>
                  <a:pt x="1972" y="9974"/>
                  <a:pt x="1976" y="9976"/>
                </a:cubicBezTo>
                <a:cubicBezTo>
                  <a:pt x="2021" y="9998"/>
                  <a:pt x="1962" y="10063"/>
                  <a:pt x="1933" y="10130"/>
                </a:cubicBezTo>
                <a:lnTo>
                  <a:pt x="1933" y="10130"/>
                </a:lnTo>
                <a:cubicBezTo>
                  <a:pt x="1952" y="10027"/>
                  <a:pt x="1944" y="9973"/>
                  <a:pt x="1965" y="9973"/>
                </a:cubicBezTo>
                <a:close/>
                <a:moveTo>
                  <a:pt x="1925" y="10167"/>
                </a:moveTo>
                <a:cubicBezTo>
                  <a:pt x="1923" y="10190"/>
                  <a:pt x="1915" y="10213"/>
                  <a:pt x="1906" y="10239"/>
                </a:cubicBezTo>
                <a:lnTo>
                  <a:pt x="1906" y="10239"/>
                </a:lnTo>
                <a:cubicBezTo>
                  <a:pt x="1914" y="10214"/>
                  <a:pt x="1920" y="10190"/>
                  <a:pt x="1925" y="10167"/>
                </a:cubicBezTo>
                <a:close/>
                <a:moveTo>
                  <a:pt x="12610" y="1"/>
                </a:moveTo>
                <a:cubicBezTo>
                  <a:pt x="12414" y="171"/>
                  <a:pt x="12244" y="366"/>
                  <a:pt x="12097" y="562"/>
                </a:cubicBezTo>
                <a:lnTo>
                  <a:pt x="11951" y="732"/>
                </a:lnTo>
                <a:lnTo>
                  <a:pt x="11902" y="830"/>
                </a:lnTo>
                <a:cubicBezTo>
                  <a:pt x="11878" y="854"/>
                  <a:pt x="11853" y="879"/>
                  <a:pt x="11829" y="927"/>
                </a:cubicBezTo>
                <a:lnTo>
                  <a:pt x="11585" y="1342"/>
                </a:lnTo>
                <a:cubicBezTo>
                  <a:pt x="11488" y="1488"/>
                  <a:pt x="11414" y="1659"/>
                  <a:pt x="11366" y="1830"/>
                </a:cubicBezTo>
                <a:cubicBezTo>
                  <a:pt x="11293" y="1976"/>
                  <a:pt x="11195" y="2123"/>
                  <a:pt x="11146" y="2318"/>
                </a:cubicBezTo>
                <a:cubicBezTo>
                  <a:pt x="11097" y="2488"/>
                  <a:pt x="11024" y="2659"/>
                  <a:pt x="10975" y="2830"/>
                </a:cubicBezTo>
                <a:lnTo>
                  <a:pt x="10927" y="2952"/>
                </a:lnTo>
                <a:cubicBezTo>
                  <a:pt x="10927" y="3001"/>
                  <a:pt x="10902" y="3049"/>
                  <a:pt x="10878" y="3074"/>
                </a:cubicBezTo>
                <a:cubicBezTo>
                  <a:pt x="10878" y="3074"/>
                  <a:pt x="10853" y="3171"/>
                  <a:pt x="10853" y="3220"/>
                </a:cubicBezTo>
                <a:cubicBezTo>
                  <a:pt x="10732" y="3586"/>
                  <a:pt x="10658" y="3927"/>
                  <a:pt x="10561" y="4220"/>
                </a:cubicBezTo>
                <a:cubicBezTo>
                  <a:pt x="10536" y="4342"/>
                  <a:pt x="10512" y="4464"/>
                  <a:pt x="10488" y="4586"/>
                </a:cubicBezTo>
                <a:lnTo>
                  <a:pt x="10488" y="4610"/>
                </a:lnTo>
                <a:cubicBezTo>
                  <a:pt x="10463" y="4659"/>
                  <a:pt x="10463" y="4708"/>
                  <a:pt x="10439" y="4757"/>
                </a:cubicBezTo>
                <a:cubicBezTo>
                  <a:pt x="10414" y="4805"/>
                  <a:pt x="10414" y="4854"/>
                  <a:pt x="10390" y="4903"/>
                </a:cubicBezTo>
                <a:cubicBezTo>
                  <a:pt x="10366" y="4854"/>
                  <a:pt x="10341" y="4830"/>
                  <a:pt x="10317" y="4805"/>
                </a:cubicBezTo>
                <a:cubicBezTo>
                  <a:pt x="10293" y="4757"/>
                  <a:pt x="10268" y="4732"/>
                  <a:pt x="10244" y="4708"/>
                </a:cubicBezTo>
                <a:lnTo>
                  <a:pt x="10219" y="4635"/>
                </a:lnTo>
                <a:lnTo>
                  <a:pt x="10171" y="4561"/>
                </a:lnTo>
                <a:cubicBezTo>
                  <a:pt x="10122" y="4464"/>
                  <a:pt x="10097" y="4391"/>
                  <a:pt x="10049" y="4293"/>
                </a:cubicBezTo>
                <a:cubicBezTo>
                  <a:pt x="9927" y="4074"/>
                  <a:pt x="9829" y="3830"/>
                  <a:pt x="9707" y="3610"/>
                </a:cubicBezTo>
                <a:cubicBezTo>
                  <a:pt x="9658" y="3513"/>
                  <a:pt x="9610" y="3415"/>
                  <a:pt x="9536" y="3318"/>
                </a:cubicBezTo>
                <a:lnTo>
                  <a:pt x="9366" y="3025"/>
                </a:lnTo>
                <a:cubicBezTo>
                  <a:pt x="9268" y="2854"/>
                  <a:pt x="9146" y="2683"/>
                  <a:pt x="9049" y="2513"/>
                </a:cubicBezTo>
                <a:cubicBezTo>
                  <a:pt x="8951" y="2342"/>
                  <a:pt x="8829" y="2220"/>
                  <a:pt x="8732" y="2074"/>
                </a:cubicBezTo>
                <a:lnTo>
                  <a:pt x="8585" y="2074"/>
                </a:lnTo>
                <a:cubicBezTo>
                  <a:pt x="8512" y="2074"/>
                  <a:pt x="8439" y="2049"/>
                  <a:pt x="8366" y="2049"/>
                </a:cubicBezTo>
                <a:cubicBezTo>
                  <a:pt x="8317" y="2025"/>
                  <a:pt x="8244" y="2025"/>
                  <a:pt x="8195" y="2025"/>
                </a:cubicBezTo>
                <a:cubicBezTo>
                  <a:pt x="8092" y="2025"/>
                  <a:pt x="7989" y="2008"/>
                  <a:pt x="7900" y="2002"/>
                </a:cubicBezTo>
                <a:lnTo>
                  <a:pt x="7900" y="2002"/>
                </a:lnTo>
                <a:cubicBezTo>
                  <a:pt x="7918" y="2004"/>
                  <a:pt x="7927" y="2010"/>
                  <a:pt x="7927" y="2025"/>
                </a:cubicBezTo>
                <a:lnTo>
                  <a:pt x="7829" y="2025"/>
                </a:lnTo>
                <a:cubicBezTo>
                  <a:pt x="7561" y="2123"/>
                  <a:pt x="7536" y="2147"/>
                  <a:pt x="7536" y="2147"/>
                </a:cubicBezTo>
                <a:cubicBezTo>
                  <a:pt x="7536" y="2171"/>
                  <a:pt x="7536" y="2147"/>
                  <a:pt x="7488" y="2196"/>
                </a:cubicBezTo>
                <a:lnTo>
                  <a:pt x="7390" y="2244"/>
                </a:lnTo>
                <a:cubicBezTo>
                  <a:pt x="7341" y="2269"/>
                  <a:pt x="7268" y="2293"/>
                  <a:pt x="7195" y="2318"/>
                </a:cubicBezTo>
                <a:lnTo>
                  <a:pt x="7000" y="2415"/>
                </a:lnTo>
                <a:cubicBezTo>
                  <a:pt x="6927" y="2610"/>
                  <a:pt x="6829" y="2830"/>
                  <a:pt x="6732" y="3098"/>
                </a:cubicBezTo>
                <a:cubicBezTo>
                  <a:pt x="6683" y="3244"/>
                  <a:pt x="6634" y="3391"/>
                  <a:pt x="6585" y="3537"/>
                </a:cubicBezTo>
                <a:lnTo>
                  <a:pt x="6415" y="4025"/>
                </a:lnTo>
                <a:cubicBezTo>
                  <a:pt x="6366" y="4171"/>
                  <a:pt x="6317" y="4366"/>
                  <a:pt x="6244" y="4537"/>
                </a:cubicBezTo>
                <a:lnTo>
                  <a:pt x="6219" y="4659"/>
                </a:lnTo>
                <a:lnTo>
                  <a:pt x="6171" y="4781"/>
                </a:lnTo>
                <a:lnTo>
                  <a:pt x="6122" y="4927"/>
                </a:lnTo>
                <a:lnTo>
                  <a:pt x="5927" y="5610"/>
                </a:lnTo>
                <a:lnTo>
                  <a:pt x="5732" y="6244"/>
                </a:lnTo>
                <a:cubicBezTo>
                  <a:pt x="5707" y="6366"/>
                  <a:pt x="5658" y="6464"/>
                  <a:pt x="5634" y="6561"/>
                </a:cubicBezTo>
                <a:cubicBezTo>
                  <a:pt x="5585" y="6659"/>
                  <a:pt x="5561" y="6732"/>
                  <a:pt x="5537" y="6830"/>
                </a:cubicBezTo>
                <a:cubicBezTo>
                  <a:pt x="5512" y="6903"/>
                  <a:pt x="5463" y="6976"/>
                  <a:pt x="5439" y="7049"/>
                </a:cubicBezTo>
                <a:cubicBezTo>
                  <a:pt x="5415" y="7074"/>
                  <a:pt x="5390" y="7098"/>
                  <a:pt x="5390" y="7122"/>
                </a:cubicBezTo>
                <a:cubicBezTo>
                  <a:pt x="5390" y="7147"/>
                  <a:pt x="5366" y="7196"/>
                  <a:pt x="5341" y="7244"/>
                </a:cubicBezTo>
                <a:cubicBezTo>
                  <a:pt x="5317" y="7220"/>
                  <a:pt x="5268" y="7147"/>
                  <a:pt x="5219" y="7122"/>
                </a:cubicBezTo>
                <a:cubicBezTo>
                  <a:pt x="5219" y="7098"/>
                  <a:pt x="5195" y="7098"/>
                  <a:pt x="5195" y="7098"/>
                </a:cubicBezTo>
                <a:cubicBezTo>
                  <a:pt x="5146" y="7074"/>
                  <a:pt x="5122" y="7025"/>
                  <a:pt x="5098" y="7000"/>
                </a:cubicBezTo>
                <a:cubicBezTo>
                  <a:pt x="5000" y="6854"/>
                  <a:pt x="4878" y="6683"/>
                  <a:pt x="4756" y="6488"/>
                </a:cubicBezTo>
                <a:cubicBezTo>
                  <a:pt x="4659" y="6342"/>
                  <a:pt x="4537" y="6220"/>
                  <a:pt x="4439" y="6074"/>
                </a:cubicBezTo>
                <a:lnTo>
                  <a:pt x="4195" y="5708"/>
                </a:lnTo>
                <a:cubicBezTo>
                  <a:pt x="4098" y="5586"/>
                  <a:pt x="4000" y="5488"/>
                  <a:pt x="3902" y="5366"/>
                </a:cubicBezTo>
                <a:lnTo>
                  <a:pt x="3390" y="4757"/>
                </a:lnTo>
                <a:cubicBezTo>
                  <a:pt x="3220" y="4561"/>
                  <a:pt x="3049" y="4415"/>
                  <a:pt x="2927" y="4269"/>
                </a:cubicBezTo>
                <a:lnTo>
                  <a:pt x="2488" y="4293"/>
                </a:lnTo>
                <a:lnTo>
                  <a:pt x="2024" y="4293"/>
                </a:lnTo>
                <a:lnTo>
                  <a:pt x="1902" y="4342"/>
                </a:lnTo>
                <a:cubicBezTo>
                  <a:pt x="1951" y="4366"/>
                  <a:pt x="1683" y="4586"/>
                  <a:pt x="1561" y="4635"/>
                </a:cubicBezTo>
                <a:lnTo>
                  <a:pt x="1293" y="4805"/>
                </a:lnTo>
                <a:cubicBezTo>
                  <a:pt x="1244" y="5025"/>
                  <a:pt x="1195" y="5269"/>
                  <a:pt x="1146" y="5513"/>
                </a:cubicBezTo>
                <a:cubicBezTo>
                  <a:pt x="1073" y="5781"/>
                  <a:pt x="1049" y="6025"/>
                  <a:pt x="1000" y="6269"/>
                </a:cubicBezTo>
                <a:lnTo>
                  <a:pt x="951" y="6220"/>
                </a:lnTo>
                <a:cubicBezTo>
                  <a:pt x="829" y="6903"/>
                  <a:pt x="756" y="7391"/>
                  <a:pt x="707" y="7659"/>
                </a:cubicBezTo>
                <a:cubicBezTo>
                  <a:pt x="585" y="8196"/>
                  <a:pt x="366" y="9000"/>
                  <a:pt x="244" y="9708"/>
                </a:cubicBezTo>
                <a:lnTo>
                  <a:pt x="220" y="9781"/>
                </a:lnTo>
                <a:cubicBezTo>
                  <a:pt x="195" y="9805"/>
                  <a:pt x="146" y="9854"/>
                  <a:pt x="122" y="9903"/>
                </a:cubicBezTo>
                <a:lnTo>
                  <a:pt x="0" y="10098"/>
                </a:lnTo>
                <a:lnTo>
                  <a:pt x="0" y="10171"/>
                </a:lnTo>
                <a:cubicBezTo>
                  <a:pt x="220" y="10366"/>
                  <a:pt x="439" y="10513"/>
                  <a:pt x="683" y="10659"/>
                </a:cubicBezTo>
                <a:cubicBezTo>
                  <a:pt x="856" y="10751"/>
                  <a:pt x="1050" y="10821"/>
                  <a:pt x="1235" y="10821"/>
                </a:cubicBezTo>
                <a:cubicBezTo>
                  <a:pt x="1443" y="10821"/>
                  <a:pt x="1639" y="10733"/>
                  <a:pt x="1781" y="10488"/>
                </a:cubicBezTo>
                <a:lnTo>
                  <a:pt x="1829" y="10513"/>
                </a:lnTo>
                <a:lnTo>
                  <a:pt x="1878" y="10317"/>
                </a:lnTo>
                <a:cubicBezTo>
                  <a:pt x="1915" y="10225"/>
                  <a:pt x="1934" y="10192"/>
                  <a:pt x="1944" y="10192"/>
                </a:cubicBezTo>
                <a:cubicBezTo>
                  <a:pt x="1961" y="10192"/>
                  <a:pt x="1951" y="10281"/>
                  <a:pt x="1951" y="10342"/>
                </a:cubicBezTo>
                <a:cubicBezTo>
                  <a:pt x="1976" y="10244"/>
                  <a:pt x="2000" y="10147"/>
                  <a:pt x="2024" y="10074"/>
                </a:cubicBezTo>
                <a:cubicBezTo>
                  <a:pt x="2031" y="10055"/>
                  <a:pt x="2032" y="10047"/>
                  <a:pt x="2031" y="10047"/>
                </a:cubicBezTo>
                <a:lnTo>
                  <a:pt x="2031" y="10047"/>
                </a:lnTo>
                <a:cubicBezTo>
                  <a:pt x="2027" y="10047"/>
                  <a:pt x="2000" y="10110"/>
                  <a:pt x="2000" y="10147"/>
                </a:cubicBezTo>
                <a:cubicBezTo>
                  <a:pt x="2000" y="9976"/>
                  <a:pt x="2024" y="9830"/>
                  <a:pt x="2073" y="9659"/>
                </a:cubicBezTo>
                <a:cubicBezTo>
                  <a:pt x="2122" y="9415"/>
                  <a:pt x="2146" y="9659"/>
                  <a:pt x="2195" y="9391"/>
                </a:cubicBezTo>
                <a:cubicBezTo>
                  <a:pt x="2341" y="8805"/>
                  <a:pt x="2463" y="8220"/>
                  <a:pt x="2561" y="7683"/>
                </a:cubicBezTo>
                <a:lnTo>
                  <a:pt x="2659" y="7269"/>
                </a:lnTo>
                <a:lnTo>
                  <a:pt x="2659" y="7244"/>
                </a:lnTo>
                <a:lnTo>
                  <a:pt x="2683" y="7196"/>
                </a:lnTo>
                <a:lnTo>
                  <a:pt x="2707" y="7196"/>
                </a:lnTo>
                <a:cubicBezTo>
                  <a:pt x="2707" y="7244"/>
                  <a:pt x="2707" y="7269"/>
                  <a:pt x="2707" y="7293"/>
                </a:cubicBezTo>
                <a:cubicBezTo>
                  <a:pt x="2707" y="7281"/>
                  <a:pt x="2707" y="7275"/>
                  <a:pt x="2710" y="7275"/>
                </a:cubicBezTo>
                <a:cubicBezTo>
                  <a:pt x="2713" y="7275"/>
                  <a:pt x="2720" y="7281"/>
                  <a:pt x="2732" y="7293"/>
                </a:cubicBezTo>
                <a:cubicBezTo>
                  <a:pt x="2902" y="7513"/>
                  <a:pt x="3073" y="7757"/>
                  <a:pt x="3195" y="7927"/>
                </a:cubicBezTo>
                <a:lnTo>
                  <a:pt x="3293" y="8074"/>
                </a:lnTo>
                <a:lnTo>
                  <a:pt x="3341" y="8122"/>
                </a:lnTo>
                <a:lnTo>
                  <a:pt x="3366" y="8171"/>
                </a:lnTo>
                <a:lnTo>
                  <a:pt x="3537" y="8293"/>
                </a:lnTo>
                <a:lnTo>
                  <a:pt x="3634" y="8293"/>
                </a:lnTo>
                <a:cubicBezTo>
                  <a:pt x="4122" y="8952"/>
                  <a:pt x="3732" y="8561"/>
                  <a:pt x="4219" y="9171"/>
                </a:cubicBezTo>
                <a:cubicBezTo>
                  <a:pt x="4415" y="9317"/>
                  <a:pt x="4610" y="9513"/>
                  <a:pt x="4756" y="9708"/>
                </a:cubicBezTo>
                <a:lnTo>
                  <a:pt x="5049" y="9708"/>
                </a:lnTo>
                <a:cubicBezTo>
                  <a:pt x="5098" y="9708"/>
                  <a:pt x="5146" y="9708"/>
                  <a:pt x="5195" y="9683"/>
                </a:cubicBezTo>
                <a:cubicBezTo>
                  <a:pt x="5195" y="9683"/>
                  <a:pt x="5366" y="9683"/>
                  <a:pt x="5366" y="9708"/>
                </a:cubicBezTo>
                <a:cubicBezTo>
                  <a:pt x="5415" y="9659"/>
                  <a:pt x="5537" y="9683"/>
                  <a:pt x="5658" y="9659"/>
                </a:cubicBezTo>
                <a:lnTo>
                  <a:pt x="5878" y="9610"/>
                </a:lnTo>
                <a:cubicBezTo>
                  <a:pt x="5976" y="9610"/>
                  <a:pt x="6024" y="9610"/>
                  <a:pt x="5902" y="9635"/>
                </a:cubicBezTo>
                <a:lnTo>
                  <a:pt x="6561" y="9537"/>
                </a:lnTo>
                <a:cubicBezTo>
                  <a:pt x="6683" y="9269"/>
                  <a:pt x="6829" y="8976"/>
                  <a:pt x="6976" y="8635"/>
                </a:cubicBezTo>
                <a:cubicBezTo>
                  <a:pt x="7049" y="8488"/>
                  <a:pt x="7122" y="8317"/>
                  <a:pt x="7219" y="8147"/>
                </a:cubicBezTo>
                <a:cubicBezTo>
                  <a:pt x="7293" y="7952"/>
                  <a:pt x="7341" y="7757"/>
                  <a:pt x="7415" y="7561"/>
                </a:cubicBezTo>
                <a:lnTo>
                  <a:pt x="7536" y="7220"/>
                </a:lnTo>
                <a:cubicBezTo>
                  <a:pt x="7585" y="7098"/>
                  <a:pt x="7610" y="7000"/>
                  <a:pt x="7658" y="6878"/>
                </a:cubicBezTo>
                <a:cubicBezTo>
                  <a:pt x="7707" y="6659"/>
                  <a:pt x="7780" y="6439"/>
                  <a:pt x="7854" y="6220"/>
                </a:cubicBezTo>
                <a:cubicBezTo>
                  <a:pt x="7927" y="6000"/>
                  <a:pt x="7976" y="5805"/>
                  <a:pt x="8024" y="5610"/>
                </a:cubicBezTo>
                <a:lnTo>
                  <a:pt x="8118" y="5352"/>
                </a:lnTo>
                <a:lnTo>
                  <a:pt x="8114" y="5334"/>
                </a:lnTo>
                <a:lnTo>
                  <a:pt x="8114" y="5334"/>
                </a:lnTo>
                <a:cubicBezTo>
                  <a:pt x="8116" y="5336"/>
                  <a:pt x="8118" y="5338"/>
                  <a:pt x="8121" y="5341"/>
                </a:cubicBezTo>
                <a:lnTo>
                  <a:pt x="8121" y="5341"/>
                </a:lnTo>
                <a:cubicBezTo>
                  <a:pt x="8119" y="5328"/>
                  <a:pt x="8115" y="5316"/>
                  <a:pt x="8106" y="5303"/>
                </a:cubicBezTo>
                <a:lnTo>
                  <a:pt x="8106" y="5303"/>
                </a:lnTo>
                <a:lnTo>
                  <a:pt x="8114" y="5334"/>
                </a:lnTo>
                <a:lnTo>
                  <a:pt x="8114" y="5334"/>
                </a:lnTo>
                <a:cubicBezTo>
                  <a:pt x="8097" y="5318"/>
                  <a:pt x="8097" y="5318"/>
                  <a:pt x="8094" y="5318"/>
                </a:cubicBezTo>
                <a:cubicBezTo>
                  <a:pt x="8091" y="5318"/>
                  <a:pt x="8085" y="5318"/>
                  <a:pt x="8049" y="5293"/>
                </a:cubicBezTo>
                <a:cubicBezTo>
                  <a:pt x="8012" y="5257"/>
                  <a:pt x="8012" y="5257"/>
                  <a:pt x="8021" y="5257"/>
                </a:cubicBezTo>
                <a:cubicBezTo>
                  <a:pt x="8030" y="5257"/>
                  <a:pt x="8049" y="5257"/>
                  <a:pt x="8049" y="5220"/>
                </a:cubicBezTo>
                <a:cubicBezTo>
                  <a:pt x="8097" y="5293"/>
                  <a:pt x="8097" y="5269"/>
                  <a:pt x="8097" y="5293"/>
                </a:cubicBezTo>
                <a:cubicBezTo>
                  <a:pt x="8101" y="5296"/>
                  <a:pt x="8104" y="5300"/>
                  <a:pt x="8106" y="5303"/>
                </a:cubicBezTo>
                <a:lnTo>
                  <a:pt x="8106" y="5303"/>
                </a:lnTo>
                <a:lnTo>
                  <a:pt x="8097" y="5269"/>
                </a:lnTo>
                <a:lnTo>
                  <a:pt x="8122" y="5318"/>
                </a:lnTo>
                <a:lnTo>
                  <a:pt x="8122" y="5293"/>
                </a:lnTo>
                <a:cubicBezTo>
                  <a:pt x="8122" y="5296"/>
                  <a:pt x="8122" y="5297"/>
                  <a:pt x="8123" y="5297"/>
                </a:cubicBezTo>
                <a:cubicBezTo>
                  <a:pt x="8127" y="5297"/>
                  <a:pt x="8146" y="5217"/>
                  <a:pt x="8146" y="5196"/>
                </a:cubicBezTo>
                <a:cubicBezTo>
                  <a:pt x="8149" y="5196"/>
                  <a:pt x="8151" y="5196"/>
                  <a:pt x="8153" y="5196"/>
                </a:cubicBezTo>
                <a:lnTo>
                  <a:pt x="8153" y="5196"/>
                </a:lnTo>
                <a:cubicBezTo>
                  <a:pt x="8157" y="5186"/>
                  <a:pt x="8162" y="5177"/>
                  <a:pt x="8166" y="5168"/>
                </a:cubicBezTo>
                <a:lnTo>
                  <a:pt x="8166" y="5168"/>
                </a:lnTo>
                <a:cubicBezTo>
                  <a:pt x="8165" y="5179"/>
                  <a:pt x="8169" y="5182"/>
                  <a:pt x="8173" y="5182"/>
                </a:cubicBezTo>
                <a:cubicBezTo>
                  <a:pt x="8179" y="5182"/>
                  <a:pt x="8186" y="5177"/>
                  <a:pt x="8188" y="5177"/>
                </a:cubicBezTo>
                <a:cubicBezTo>
                  <a:pt x="8189" y="5177"/>
                  <a:pt x="8185" y="5181"/>
                  <a:pt x="8171" y="5196"/>
                </a:cubicBezTo>
                <a:cubicBezTo>
                  <a:pt x="8171" y="5196"/>
                  <a:pt x="8181" y="5228"/>
                  <a:pt x="8203" y="5228"/>
                </a:cubicBezTo>
                <a:cubicBezTo>
                  <a:pt x="8214" y="5228"/>
                  <a:pt x="8228" y="5220"/>
                  <a:pt x="8244" y="5196"/>
                </a:cubicBezTo>
                <a:lnTo>
                  <a:pt x="8244" y="5196"/>
                </a:lnTo>
                <a:cubicBezTo>
                  <a:pt x="8219" y="5244"/>
                  <a:pt x="8244" y="5293"/>
                  <a:pt x="8195" y="5293"/>
                </a:cubicBezTo>
                <a:cubicBezTo>
                  <a:pt x="8185" y="5288"/>
                  <a:pt x="8179" y="5286"/>
                  <a:pt x="8176" y="5286"/>
                </a:cubicBezTo>
                <a:cubicBezTo>
                  <a:pt x="8165" y="5286"/>
                  <a:pt x="8200" y="5318"/>
                  <a:pt x="8219" y="5318"/>
                </a:cubicBezTo>
                <a:cubicBezTo>
                  <a:pt x="8244" y="5366"/>
                  <a:pt x="8244" y="5391"/>
                  <a:pt x="8268" y="5440"/>
                </a:cubicBezTo>
                <a:lnTo>
                  <a:pt x="8293" y="5488"/>
                </a:lnTo>
                <a:lnTo>
                  <a:pt x="8293" y="5513"/>
                </a:lnTo>
                <a:lnTo>
                  <a:pt x="8317" y="5561"/>
                </a:lnTo>
                <a:cubicBezTo>
                  <a:pt x="8439" y="5757"/>
                  <a:pt x="8561" y="5952"/>
                  <a:pt x="8707" y="6122"/>
                </a:cubicBezTo>
                <a:lnTo>
                  <a:pt x="8610" y="5879"/>
                </a:lnTo>
                <a:lnTo>
                  <a:pt x="8756" y="6147"/>
                </a:lnTo>
                <a:cubicBezTo>
                  <a:pt x="8805" y="6244"/>
                  <a:pt x="8829" y="6318"/>
                  <a:pt x="8878" y="6391"/>
                </a:cubicBezTo>
                <a:cubicBezTo>
                  <a:pt x="8949" y="6486"/>
                  <a:pt x="8997" y="6604"/>
                  <a:pt x="9022" y="6746"/>
                </a:cubicBezTo>
                <a:lnTo>
                  <a:pt x="9022" y="6746"/>
                </a:lnTo>
                <a:lnTo>
                  <a:pt x="8805" y="6391"/>
                </a:lnTo>
                <a:lnTo>
                  <a:pt x="9024" y="6757"/>
                </a:lnTo>
                <a:cubicBezTo>
                  <a:pt x="9024" y="6753"/>
                  <a:pt x="9023" y="6749"/>
                  <a:pt x="9022" y="6746"/>
                </a:cubicBezTo>
                <a:lnTo>
                  <a:pt x="9022" y="6746"/>
                </a:lnTo>
                <a:lnTo>
                  <a:pt x="9268" y="7147"/>
                </a:lnTo>
                <a:cubicBezTo>
                  <a:pt x="9317" y="7269"/>
                  <a:pt x="9390" y="7366"/>
                  <a:pt x="9488" y="7464"/>
                </a:cubicBezTo>
                <a:lnTo>
                  <a:pt x="9707" y="7732"/>
                </a:lnTo>
                <a:lnTo>
                  <a:pt x="9634" y="7586"/>
                </a:lnTo>
                <a:lnTo>
                  <a:pt x="9634" y="7586"/>
                </a:lnTo>
                <a:cubicBezTo>
                  <a:pt x="9658" y="7610"/>
                  <a:pt x="9683" y="7659"/>
                  <a:pt x="9732" y="7708"/>
                </a:cubicBezTo>
                <a:lnTo>
                  <a:pt x="10146" y="7708"/>
                </a:lnTo>
                <a:cubicBezTo>
                  <a:pt x="10293" y="7708"/>
                  <a:pt x="10463" y="7708"/>
                  <a:pt x="10610" y="7732"/>
                </a:cubicBezTo>
                <a:cubicBezTo>
                  <a:pt x="10853" y="7659"/>
                  <a:pt x="11122" y="7537"/>
                  <a:pt x="11414" y="7439"/>
                </a:cubicBezTo>
                <a:cubicBezTo>
                  <a:pt x="11488" y="7269"/>
                  <a:pt x="11561" y="7122"/>
                  <a:pt x="11634" y="7000"/>
                </a:cubicBezTo>
                <a:cubicBezTo>
                  <a:pt x="11683" y="6854"/>
                  <a:pt x="11732" y="6683"/>
                  <a:pt x="11780" y="6561"/>
                </a:cubicBezTo>
                <a:cubicBezTo>
                  <a:pt x="11853" y="6391"/>
                  <a:pt x="11902" y="6196"/>
                  <a:pt x="11951" y="6000"/>
                </a:cubicBezTo>
                <a:lnTo>
                  <a:pt x="11951" y="6000"/>
                </a:lnTo>
                <a:lnTo>
                  <a:pt x="11829" y="6220"/>
                </a:lnTo>
                <a:lnTo>
                  <a:pt x="11829" y="6220"/>
                </a:lnTo>
                <a:lnTo>
                  <a:pt x="11947" y="5699"/>
                </a:lnTo>
                <a:lnTo>
                  <a:pt x="11947" y="5699"/>
                </a:lnTo>
                <a:cubicBezTo>
                  <a:pt x="11942" y="5768"/>
                  <a:pt x="12000" y="5981"/>
                  <a:pt x="11988" y="6067"/>
                </a:cubicBezTo>
                <a:lnTo>
                  <a:pt x="11988" y="6067"/>
                </a:lnTo>
                <a:cubicBezTo>
                  <a:pt x="12032" y="5952"/>
                  <a:pt x="12079" y="5814"/>
                  <a:pt x="12146" y="5635"/>
                </a:cubicBezTo>
                <a:lnTo>
                  <a:pt x="12317" y="5001"/>
                </a:lnTo>
                <a:cubicBezTo>
                  <a:pt x="12414" y="4683"/>
                  <a:pt x="12512" y="4293"/>
                  <a:pt x="12634" y="3903"/>
                </a:cubicBezTo>
                <a:cubicBezTo>
                  <a:pt x="12658" y="3781"/>
                  <a:pt x="12707" y="3659"/>
                  <a:pt x="12732" y="3513"/>
                </a:cubicBezTo>
                <a:cubicBezTo>
                  <a:pt x="12756" y="3464"/>
                  <a:pt x="12780" y="3391"/>
                  <a:pt x="12805" y="3342"/>
                </a:cubicBezTo>
                <a:cubicBezTo>
                  <a:pt x="12853" y="3244"/>
                  <a:pt x="12902" y="3123"/>
                  <a:pt x="12975" y="3049"/>
                </a:cubicBezTo>
                <a:cubicBezTo>
                  <a:pt x="13000" y="2976"/>
                  <a:pt x="13049" y="2927"/>
                  <a:pt x="13122" y="2879"/>
                </a:cubicBezTo>
                <a:lnTo>
                  <a:pt x="13122" y="2952"/>
                </a:lnTo>
                <a:lnTo>
                  <a:pt x="13122" y="3025"/>
                </a:lnTo>
                <a:cubicBezTo>
                  <a:pt x="13122" y="3049"/>
                  <a:pt x="13097" y="3123"/>
                  <a:pt x="13097" y="3123"/>
                </a:cubicBezTo>
                <a:cubicBezTo>
                  <a:pt x="13097" y="3123"/>
                  <a:pt x="13122" y="3074"/>
                  <a:pt x="13146" y="3049"/>
                </a:cubicBezTo>
                <a:cubicBezTo>
                  <a:pt x="13146" y="3049"/>
                  <a:pt x="13146" y="3049"/>
                  <a:pt x="13146" y="3074"/>
                </a:cubicBezTo>
                <a:cubicBezTo>
                  <a:pt x="13122" y="3123"/>
                  <a:pt x="13122" y="3147"/>
                  <a:pt x="13122" y="3196"/>
                </a:cubicBezTo>
                <a:cubicBezTo>
                  <a:pt x="13132" y="3176"/>
                  <a:pt x="13141" y="3141"/>
                  <a:pt x="13150" y="3099"/>
                </a:cubicBezTo>
                <a:lnTo>
                  <a:pt x="13150" y="3099"/>
                </a:lnTo>
                <a:cubicBezTo>
                  <a:pt x="13159" y="3090"/>
                  <a:pt x="13184" y="3046"/>
                  <a:pt x="13206" y="3046"/>
                </a:cubicBezTo>
                <a:cubicBezTo>
                  <a:pt x="13221" y="3046"/>
                  <a:pt x="13235" y="3064"/>
                  <a:pt x="13244" y="3123"/>
                </a:cubicBezTo>
                <a:lnTo>
                  <a:pt x="13244" y="3147"/>
                </a:lnTo>
                <a:cubicBezTo>
                  <a:pt x="13292" y="3269"/>
                  <a:pt x="13317" y="3366"/>
                  <a:pt x="13341" y="3464"/>
                </a:cubicBezTo>
                <a:lnTo>
                  <a:pt x="13390" y="3635"/>
                </a:lnTo>
                <a:cubicBezTo>
                  <a:pt x="13439" y="3757"/>
                  <a:pt x="13488" y="3903"/>
                  <a:pt x="13512" y="4025"/>
                </a:cubicBezTo>
                <a:cubicBezTo>
                  <a:pt x="13488" y="4025"/>
                  <a:pt x="13439" y="3903"/>
                  <a:pt x="13390" y="3805"/>
                </a:cubicBezTo>
                <a:lnTo>
                  <a:pt x="13390" y="3805"/>
                </a:lnTo>
                <a:cubicBezTo>
                  <a:pt x="13414" y="3879"/>
                  <a:pt x="13439" y="3976"/>
                  <a:pt x="13463" y="4074"/>
                </a:cubicBezTo>
                <a:cubicBezTo>
                  <a:pt x="13463" y="4049"/>
                  <a:pt x="13466" y="4039"/>
                  <a:pt x="13471" y="4039"/>
                </a:cubicBezTo>
                <a:cubicBezTo>
                  <a:pt x="13489" y="4039"/>
                  <a:pt x="13535" y="4197"/>
                  <a:pt x="13540" y="4197"/>
                </a:cubicBezTo>
                <a:cubicBezTo>
                  <a:pt x="13541" y="4197"/>
                  <a:pt x="13540" y="4189"/>
                  <a:pt x="13536" y="4171"/>
                </a:cubicBezTo>
                <a:lnTo>
                  <a:pt x="13536" y="4171"/>
                </a:lnTo>
                <a:cubicBezTo>
                  <a:pt x="13610" y="4269"/>
                  <a:pt x="13634" y="4366"/>
                  <a:pt x="13683" y="4488"/>
                </a:cubicBezTo>
                <a:cubicBezTo>
                  <a:pt x="13731" y="4586"/>
                  <a:pt x="13756" y="4708"/>
                  <a:pt x="13780" y="4805"/>
                </a:cubicBezTo>
                <a:cubicBezTo>
                  <a:pt x="13805" y="4927"/>
                  <a:pt x="13829" y="5025"/>
                  <a:pt x="13853" y="5147"/>
                </a:cubicBezTo>
                <a:cubicBezTo>
                  <a:pt x="13878" y="5244"/>
                  <a:pt x="13902" y="5342"/>
                  <a:pt x="13951" y="5415"/>
                </a:cubicBezTo>
                <a:cubicBezTo>
                  <a:pt x="14000" y="5415"/>
                  <a:pt x="14439" y="5537"/>
                  <a:pt x="14853" y="5683"/>
                </a:cubicBezTo>
                <a:cubicBezTo>
                  <a:pt x="15286" y="5827"/>
                  <a:pt x="15718" y="6019"/>
                  <a:pt x="15778" y="6025"/>
                </a:cubicBezTo>
                <a:lnTo>
                  <a:pt x="15778" y="6025"/>
                </a:lnTo>
                <a:cubicBezTo>
                  <a:pt x="15771" y="5975"/>
                  <a:pt x="15764" y="5925"/>
                  <a:pt x="15756" y="5879"/>
                </a:cubicBezTo>
                <a:lnTo>
                  <a:pt x="15683" y="5854"/>
                </a:lnTo>
                <a:cubicBezTo>
                  <a:pt x="15634" y="5537"/>
                  <a:pt x="15731" y="5781"/>
                  <a:pt x="15683" y="5464"/>
                </a:cubicBezTo>
                <a:cubicBezTo>
                  <a:pt x="15707" y="5464"/>
                  <a:pt x="15731" y="5513"/>
                  <a:pt x="15756" y="5610"/>
                </a:cubicBezTo>
                <a:cubicBezTo>
                  <a:pt x="15780" y="5732"/>
                  <a:pt x="15780" y="5854"/>
                  <a:pt x="15805" y="6000"/>
                </a:cubicBezTo>
                <a:cubicBezTo>
                  <a:pt x="15780" y="5757"/>
                  <a:pt x="15805" y="5513"/>
                  <a:pt x="15731" y="5415"/>
                </a:cubicBezTo>
                <a:cubicBezTo>
                  <a:pt x="15707" y="5220"/>
                  <a:pt x="15780" y="5415"/>
                  <a:pt x="15756" y="5171"/>
                </a:cubicBezTo>
                <a:cubicBezTo>
                  <a:pt x="15683" y="4976"/>
                  <a:pt x="15634" y="4781"/>
                  <a:pt x="15585" y="4561"/>
                </a:cubicBezTo>
                <a:cubicBezTo>
                  <a:pt x="15561" y="4366"/>
                  <a:pt x="15512" y="4147"/>
                  <a:pt x="15439" y="3952"/>
                </a:cubicBezTo>
                <a:cubicBezTo>
                  <a:pt x="15341" y="3781"/>
                  <a:pt x="15292" y="3610"/>
                  <a:pt x="15244" y="3415"/>
                </a:cubicBezTo>
                <a:lnTo>
                  <a:pt x="15244" y="3415"/>
                </a:lnTo>
                <a:lnTo>
                  <a:pt x="15292" y="3464"/>
                </a:lnTo>
                <a:cubicBezTo>
                  <a:pt x="15268" y="3366"/>
                  <a:pt x="15244" y="3244"/>
                  <a:pt x="15195" y="3147"/>
                </a:cubicBezTo>
                <a:cubicBezTo>
                  <a:pt x="15170" y="3074"/>
                  <a:pt x="15146" y="3001"/>
                  <a:pt x="15122" y="2927"/>
                </a:cubicBezTo>
                <a:cubicBezTo>
                  <a:pt x="15073" y="2805"/>
                  <a:pt x="15049" y="2659"/>
                  <a:pt x="15000" y="2537"/>
                </a:cubicBezTo>
                <a:lnTo>
                  <a:pt x="15000" y="2537"/>
                </a:lnTo>
                <a:cubicBezTo>
                  <a:pt x="15028" y="2622"/>
                  <a:pt x="15040" y="2706"/>
                  <a:pt x="15026" y="2706"/>
                </a:cubicBezTo>
                <a:cubicBezTo>
                  <a:pt x="15016" y="2706"/>
                  <a:pt x="14992" y="2661"/>
                  <a:pt x="14951" y="2537"/>
                </a:cubicBezTo>
                <a:cubicBezTo>
                  <a:pt x="14780" y="1952"/>
                  <a:pt x="14658" y="1562"/>
                  <a:pt x="14561" y="1074"/>
                </a:cubicBezTo>
                <a:lnTo>
                  <a:pt x="14390" y="708"/>
                </a:lnTo>
                <a:cubicBezTo>
                  <a:pt x="14390" y="684"/>
                  <a:pt x="14390" y="659"/>
                  <a:pt x="14366" y="635"/>
                </a:cubicBezTo>
                <a:lnTo>
                  <a:pt x="13951" y="464"/>
                </a:lnTo>
                <a:lnTo>
                  <a:pt x="13658" y="342"/>
                </a:lnTo>
                <a:lnTo>
                  <a:pt x="13463" y="269"/>
                </a:lnTo>
                <a:lnTo>
                  <a:pt x="13366" y="220"/>
                </a:lnTo>
                <a:cubicBezTo>
                  <a:pt x="13292" y="196"/>
                  <a:pt x="13219" y="171"/>
                  <a:pt x="13122" y="147"/>
                </a:cubicBezTo>
                <a:lnTo>
                  <a:pt x="12610" y="1"/>
                </a:lnTo>
                <a:close/>
              </a:path>
            </a:pathLst>
          </a:custGeom>
          <a:solidFill>
            <a:srgbClr val="E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4"/>
          <p:cNvSpPr/>
          <p:nvPr/>
        </p:nvSpPr>
        <p:spPr>
          <a:xfrm rot="8386467" flipH="1">
            <a:off x="8416650" y="1206439"/>
            <a:ext cx="465102" cy="329496"/>
          </a:xfrm>
          <a:custGeom>
            <a:avLst/>
            <a:gdLst/>
            <a:ahLst/>
            <a:cxnLst/>
            <a:rect l="l" t="t" r="r" b="b"/>
            <a:pathLst>
              <a:path w="14220" h="10074" extrusionOk="0">
                <a:moveTo>
                  <a:pt x="7706" y="4422"/>
                </a:moveTo>
                <a:lnTo>
                  <a:pt x="7683" y="4512"/>
                </a:lnTo>
                <a:lnTo>
                  <a:pt x="7708" y="4439"/>
                </a:lnTo>
                <a:cubicBezTo>
                  <a:pt x="7708" y="4431"/>
                  <a:pt x="7707" y="4426"/>
                  <a:pt x="7706" y="4422"/>
                </a:cubicBezTo>
                <a:close/>
                <a:moveTo>
                  <a:pt x="1891" y="4477"/>
                </a:moveTo>
                <a:cubicBezTo>
                  <a:pt x="1895" y="4477"/>
                  <a:pt x="1899" y="4480"/>
                  <a:pt x="1903" y="4488"/>
                </a:cubicBezTo>
                <a:lnTo>
                  <a:pt x="1746" y="4711"/>
                </a:lnTo>
                <a:lnTo>
                  <a:pt x="1746" y="4711"/>
                </a:lnTo>
                <a:cubicBezTo>
                  <a:pt x="1839" y="4577"/>
                  <a:pt x="1870" y="4477"/>
                  <a:pt x="1891" y="4477"/>
                </a:cubicBezTo>
                <a:close/>
                <a:moveTo>
                  <a:pt x="14195" y="6854"/>
                </a:moveTo>
                <a:cubicBezTo>
                  <a:pt x="14194" y="6863"/>
                  <a:pt x="14194" y="6872"/>
                  <a:pt x="14193" y="6882"/>
                </a:cubicBezTo>
                <a:lnTo>
                  <a:pt x="14193" y="6882"/>
                </a:lnTo>
                <a:cubicBezTo>
                  <a:pt x="14194" y="6873"/>
                  <a:pt x="14195" y="6863"/>
                  <a:pt x="14195" y="6854"/>
                </a:cubicBezTo>
                <a:close/>
                <a:moveTo>
                  <a:pt x="10125" y="7143"/>
                </a:moveTo>
                <a:cubicBezTo>
                  <a:pt x="10124" y="7144"/>
                  <a:pt x="10123" y="7145"/>
                  <a:pt x="10122" y="7146"/>
                </a:cubicBezTo>
                <a:cubicBezTo>
                  <a:pt x="10123" y="7145"/>
                  <a:pt x="10124" y="7144"/>
                  <a:pt x="10125" y="7143"/>
                </a:cubicBezTo>
                <a:close/>
                <a:moveTo>
                  <a:pt x="4317" y="0"/>
                </a:moveTo>
                <a:cubicBezTo>
                  <a:pt x="4220" y="25"/>
                  <a:pt x="4122" y="49"/>
                  <a:pt x="4000" y="49"/>
                </a:cubicBezTo>
                <a:lnTo>
                  <a:pt x="3903" y="73"/>
                </a:lnTo>
                <a:lnTo>
                  <a:pt x="3708" y="98"/>
                </a:lnTo>
                <a:cubicBezTo>
                  <a:pt x="3561" y="98"/>
                  <a:pt x="3439" y="146"/>
                  <a:pt x="3269" y="146"/>
                </a:cubicBezTo>
                <a:lnTo>
                  <a:pt x="3171" y="268"/>
                </a:lnTo>
                <a:lnTo>
                  <a:pt x="3195" y="195"/>
                </a:lnTo>
                <a:lnTo>
                  <a:pt x="3195" y="195"/>
                </a:lnTo>
                <a:cubicBezTo>
                  <a:pt x="3025" y="415"/>
                  <a:pt x="2781" y="659"/>
                  <a:pt x="2537" y="903"/>
                </a:cubicBezTo>
                <a:lnTo>
                  <a:pt x="1976" y="1585"/>
                </a:lnTo>
                <a:lnTo>
                  <a:pt x="1732" y="1854"/>
                </a:lnTo>
                <a:lnTo>
                  <a:pt x="1488" y="2146"/>
                </a:lnTo>
                <a:lnTo>
                  <a:pt x="1049" y="2683"/>
                </a:lnTo>
                <a:cubicBezTo>
                  <a:pt x="805" y="2976"/>
                  <a:pt x="586" y="3293"/>
                  <a:pt x="391" y="3634"/>
                </a:cubicBezTo>
                <a:lnTo>
                  <a:pt x="195" y="3805"/>
                </a:lnTo>
                <a:lnTo>
                  <a:pt x="25" y="3976"/>
                </a:lnTo>
                <a:lnTo>
                  <a:pt x="0" y="4049"/>
                </a:lnTo>
                <a:cubicBezTo>
                  <a:pt x="122" y="4268"/>
                  <a:pt x="293" y="4488"/>
                  <a:pt x="488" y="4683"/>
                </a:cubicBezTo>
                <a:cubicBezTo>
                  <a:pt x="693" y="4857"/>
                  <a:pt x="939" y="4999"/>
                  <a:pt x="1193" y="4999"/>
                </a:cubicBezTo>
                <a:cubicBezTo>
                  <a:pt x="1332" y="4999"/>
                  <a:pt x="1472" y="4957"/>
                  <a:pt x="1610" y="4854"/>
                </a:cubicBezTo>
                <a:lnTo>
                  <a:pt x="1634" y="4878"/>
                </a:lnTo>
                <a:lnTo>
                  <a:pt x="1683" y="4805"/>
                </a:lnTo>
                <a:lnTo>
                  <a:pt x="1732" y="4732"/>
                </a:lnTo>
                <a:cubicBezTo>
                  <a:pt x="1785" y="4670"/>
                  <a:pt x="1809" y="4646"/>
                  <a:pt x="1817" y="4646"/>
                </a:cubicBezTo>
                <a:cubicBezTo>
                  <a:pt x="1832" y="4646"/>
                  <a:pt x="1796" y="4718"/>
                  <a:pt x="1781" y="4780"/>
                </a:cubicBezTo>
                <a:cubicBezTo>
                  <a:pt x="1830" y="4707"/>
                  <a:pt x="1878" y="4634"/>
                  <a:pt x="1927" y="4585"/>
                </a:cubicBezTo>
                <a:cubicBezTo>
                  <a:pt x="1927" y="4570"/>
                  <a:pt x="1925" y="4564"/>
                  <a:pt x="1921" y="4564"/>
                </a:cubicBezTo>
                <a:cubicBezTo>
                  <a:pt x="1912" y="4564"/>
                  <a:pt x="1895" y="4593"/>
                  <a:pt x="1878" y="4610"/>
                </a:cubicBezTo>
                <a:cubicBezTo>
                  <a:pt x="1927" y="4488"/>
                  <a:pt x="2000" y="4366"/>
                  <a:pt x="2073" y="4244"/>
                </a:cubicBezTo>
                <a:cubicBezTo>
                  <a:pt x="2138" y="4169"/>
                  <a:pt x="2160" y="4165"/>
                  <a:pt x="2178" y="4165"/>
                </a:cubicBezTo>
                <a:cubicBezTo>
                  <a:pt x="2181" y="4165"/>
                  <a:pt x="2184" y="4165"/>
                  <a:pt x="2186" y="4165"/>
                </a:cubicBezTo>
                <a:cubicBezTo>
                  <a:pt x="2208" y="4165"/>
                  <a:pt x="2232" y="4159"/>
                  <a:pt x="2317" y="4049"/>
                </a:cubicBezTo>
                <a:lnTo>
                  <a:pt x="2488" y="3805"/>
                </a:lnTo>
                <a:lnTo>
                  <a:pt x="2586" y="3683"/>
                </a:lnTo>
                <a:lnTo>
                  <a:pt x="2634" y="3610"/>
                </a:lnTo>
                <a:lnTo>
                  <a:pt x="2683" y="3585"/>
                </a:lnTo>
                <a:lnTo>
                  <a:pt x="2756" y="3561"/>
                </a:lnTo>
                <a:cubicBezTo>
                  <a:pt x="2781" y="3537"/>
                  <a:pt x="2781" y="3537"/>
                  <a:pt x="2805" y="3537"/>
                </a:cubicBezTo>
                <a:lnTo>
                  <a:pt x="2805" y="3561"/>
                </a:lnTo>
                <a:lnTo>
                  <a:pt x="2781" y="3585"/>
                </a:lnTo>
                <a:cubicBezTo>
                  <a:pt x="2789" y="3577"/>
                  <a:pt x="2792" y="3575"/>
                  <a:pt x="2793" y="3575"/>
                </a:cubicBezTo>
                <a:cubicBezTo>
                  <a:pt x="2794" y="3575"/>
                  <a:pt x="2789" y="3585"/>
                  <a:pt x="2805" y="3585"/>
                </a:cubicBezTo>
                <a:cubicBezTo>
                  <a:pt x="2805" y="3634"/>
                  <a:pt x="2756" y="3683"/>
                  <a:pt x="2756" y="3707"/>
                </a:cubicBezTo>
                <a:lnTo>
                  <a:pt x="2756" y="3707"/>
                </a:lnTo>
                <a:cubicBezTo>
                  <a:pt x="2756" y="3707"/>
                  <a:pt x="2756" y="3683"/>
                  <a:pt x="2781" y="3683"/>
                </a:cubicBezTo>
                <a:lnTo>
                  <a:pt x="2781" y="3707"/>
                </a:lnTo>
                <a:cubicBezTo>
                  <a:pt x="2756" y="3927"/>
                  <a:pt x="2756" y="4098"/>
                  <a:pt x="2756" y="4098"/>
                </a:cubicBezTo>
                <a:lnTo>
                  <a:pt x="2830" y="4146"/>
                </a:lnTo>
                <a:cubicBezTo>
                  <a:pt x="2781" y="5024"/>
                  <a:pt x="2732" y="4439"/>
                  <a:pt x="2708" y="5244"/>
                </a:cubicBezTo>
                <a:cubicBezTo>
                  <a:pt x="2732" y="5341"/>
                  <a:pt x="2732" y="5439"/>
                  <a:pt x="2732" y="5537"/>
                </a:cubicBezTo>
                <a:cubicBezTo>
                  <a:pt x="2732" y="5659"/>
                  <a:pt x="2732" y="5805"/>
                  <a:pt x="2708" y="5951"/>
                </a:cubicBezTo>
                <a:cubicBezTo>
                  <a:pt x="2805" y="6049"/>
                  <a:pt x="2927" y="6146"/>
                  <a:pt x="3000" y="6171"/>
                </a:cubicBezTo>
                <a:cubicBezTo>
                  <a:pt x="3000" y="6171"/>
                  <a:pt x="3098" y="6293"/>
                  <a:pt x="3073" y="6293"/>
                </a:cubicBezTo>
                <a:cubicBezTo>
                  <a:pt x="3147" y="6293"/>
                  <a:pt x="3220" y="6390"/>
                  <a:pt x="3317" y="6463"/>
                </a:cubicBezTo>
                <a:cubicBezTo>
                  <a:pt x="3342" y="6463"/>
                  <a:pt x="3317" y="6415"/>
                  <a:pt x="3293" y="6390"/>
                </a:cubicBezTo>
                <a:lnTo>
                  <a:pt x="3293" y="6390"/>
                </a:lnTo>
                <a:lnTo>
                  <a:pt x="3366" y="6463"/>
                </a:lnTo>
                <a:lnTo>
                  <a:pt x="3464" y="6537"/>
                </a:lnTo>
                <a:cubicBezTo>
                  <a:pt x="3511" y="6584"/>
                  <a:pt x="3528" y="6611"/>
                  <a:pt x="3514" y="6611"/>
                </a:cubicBezTo>
                <a:cubicBezTo>
                  <a:pt x="3506" y="6611"/>
                  <a:pt x="3490" y="6603"/>
                  <a:pt x="3464" y="6585"/>
                </a:cubicBezTo>
                <a:lnTo>
                  <a:pt x="3464" y="6585"/>
                </a:lnTo>
                <a:cubicBezTo>
                  <a:pt x="3537" y="6634"/>
                  <a:pt x="3634" y="6683"/>
                  <a:pt x="3756" y="6756"/>
                </a:cubicBezTo>
                <a:lnTo>
                  <a:pt x="4269" y="7122"/>
                </a:lnTo>
                <a:cubicBezTo>
                  <a:pt x="4488" y="7024"/>
                  <a:pt x="4732" y="6878"/>
                  <a:pt x="5000" y="6732"/>
                </a:cubicBezTo>
                <a:cubicBezTo>
                  <a:pt x="5293" y="6537"/>
                  <a:pt x="5586" y="6317"/>
                  <a:pt x="5854" y="6098"/>
                </a:cubicBezTo>
                <a:cubicBezTo>
                  <a:pt x="6000" y="5976"/>
                  <a:pt x="6171" y="5854"/>
                  <a:pt x="6293" y="5732"/>
                </a:cubicBezTo>
                <a:lnTo>
                  <a:pt x="6708" y="5341"/>
                </a:lnTo>
                <a:lnTo>
                  <a:pt x="7147" y="4951"/>
                </a:lnTo>
                <a:cubicBezTo>
                  <a:pt x="7268" y="4829"/>
                  <a:pt x="7390" y="4732"/>
                  <a:pt x="7512" y="4634"/>
                </a:cubicBezTo>
                <a:lnTo>
                  <a:pt x="7683" y="4488"/>
                </a:lnTo>
                <a:cubicBezTo>
                  <a:pt x="7683" y="4439"/>
                  <a:pt x="7683" y="4463"/>
                  <a:pt x="7659" y="4390"/>
                </a:cubicBezTo>
                <a:cubicBezTo>
                  <a:pt x="7647" y="4366"/>
                  <a:pt x="7653" y="4366"/>
                  <a:pt x="7662" y="4366"/>
                </a:cubicBezTo>
                <a:cubicBezTo>
                  <a:pt x="7671" y="4366"/>
                  <a:pt x="7683" y="4366"/>
                  <a:pt x="7683" y="4341"/>
                </a:cubicBezTo>
                <a:cubicBezTo>
                  <a:pt x="7683" y="4423"/>
                  <a:pt x="7700" y="4402"/>
                  <a:pt x="7706" y="4422"/>
                </a:cubicBezTo>
                <a:lnTo>
                  <a:pt x="7706" y="4422"/>
                </a:lnTo>
                <a:lnTo>
                  <a:pt x="7708" y="4415"/>
                </a:lnTo>
                <a:lnTo>
                  <a:pt x="7708" y="4463"/>
                </a:lnTo>
                <a:cubicBezTo>
                  <a:pt x="7732" y="4463"/>
                  <a:pt x="7732" y="4439"/>
                  <a:pt x="7756" y="4415"/>
                </a:cubicBezTo>
                <a:cubicBezTo>
                  <a:pt x="7781" y="4415"/>
                  <a:pt x="7756" y="4415"/>
                  <a:pt x="7756" y="4463"/>
                </a:cubicBezTo>
                <a:lnTo>
                  <a:pt x="7805" y="4463"/>
                </a:lnTo>
                <a:cubicBezTo>
                  <a:pt x="7800" y="4469"/>
                  <a:pt x="7799" y="4470"/>
                  <a:pt x="7801" y="4470"/>
                </a:cubicBezTo>
                <a:cubicBezTo>
                  <a:pt x="7807" y="4470"/>
                  <a:pt x="7835" y="4456"/>
                  <a:pt x="7858" y="4456"/>
                </a:cubicBezTo>
                <a:cubicBezTo>
                  <a:pt x="7866" y="4456"/>
                  <a:pt x="7873" y="4458"/>
                  <a:pt x="7878" y="4463"/>
                </a:cubicBezTo>
                <a:cubicBezTo>
                  <a:pt x="7878" y="4476"/>
                  <a:pt x="7872" y="4476"/>
                  <a:pt x="7869" y="4476"/>
                </a:cubicBezTo>
                <a:cubicBezTo>
                  <a:pt x="7866" y="4476"/>
                  <a:pt x="7866" y="4476"/>
                  <a:pt x="7878" y="4488"/>
                </a:cubicBezTo>
                <a:cubicBezTo>
                  <a:pt x="7878" y="4512"/>
                  <a:pt x="7878" y="4537"/>
                  <a:pt x="7878" y="4537"/>
                </a:cubicBezTo>
                <a:cubicBezTo>
                  <a:pt x="7878" y="4537"/>
                  <a:pt x="7878" y="4561"/>
                  <a:pt x="7878" y="4561"/>
                </a:cubicBezTo>
                <a:lnTo>
                  <a:pt x="7878" y="4707"/>
                </a:lnTo>
                <a:cubicBezTo>
                  <a:pt x="7878" y="4747"/>
                  <a:pt x="7878" y="4818"/>
                  <a:pt x="7904" y="4818"/>
                </a:cubicBezTo>
                <a:cubicBezTo>
                  <a:pt x="7910" y="4818"/>
                  <a:pt x="7918" y="4814"/>
                  <a:pt x="7927" y="4805"/>
                </a:cubicBezTo>
                <a:lnTo>
                  <a:pt x="7927" y="4805"/>
                </a:lnTo>
                <a:cubicBezTo>
                  <a:pt x="7890" y="4842"/>
                  <a:pt x="7838" y="5038"/>
                  <a:pt x="7816" y="5038"/>
                </a:cubicBezTo>
                <a:cubicBezTo>
                  <a:pt x="7809" y="5038"/>
                  <a:pt x="7805" y="5021"/>
                  <a:pt x="7805" y="4976"/>
                </a:cubicBezTo>
                <a:cubicBezTo>
                  <a:pt x="7781" y="5073"/>
                  <a:pt x="7781" y="5171"/>
                  <a:pt x="7756" y="5293"/>
                </a:cubicBezTo>
                <a:lnTo>
                  <a:pt x="7805" y="5146"/>
                </a:lnTo>
                <a:lnTo>
                  <a:pt x="7805" y="5146"/>
                </a:lnTo>
                <a:cubicBezTo>
                  <a:pt x="7732" y="5415"/>
                  <a:pt x="7708" y="5683"/>
                  <a:pt x="7683" y="5976"/>
                </a:cubicBezTo>
                <a:lnTo>
                  <a:pt x="7732" y="5829"/>
                </a:lnTo>
                <a:lnTo>
                  <a:pt x="7732" y="5829"/>
                </a:lnTo>
                <a:cubicBezTo>
                  <a:pt x="7732" y="6024"/>
                  <a:pt x="7683" y="6195"/>
                  <a:pt x="7586" y="6341"/>
                </a:cubicBezTo>
                <a:lnTo>
                  <a:pt x="7610" y="6098"/>
                </a:lnTo>
                <a:lnTo>
                  <a:pt x="7610" y="6098"/>
                </a:lnTo>
                <a:cubicBezTo>
                  <a:pt x="7537" y="6415"/>
                  <a:pt x="7488" y="6732"/>
                  <a:pt x="7464" y="7049"/>
                </a:cubicBezTo>
                <a:lnTo>
                  <a:pt x="7488" y="6951"/>
                </a:lnTo>
                <a:lnTo>
                  <a:pt x="7488" y="6951"/>
                </a:lnTo>
                <a:cubicBezTo>
                  <a:pt x="7488" y="7040"/>
                  <a:pt x="7470" y="7237"/>
                  <a:pt x="7445" y="7493"/>
                </a:cubicBezTo>
                <a:lnTo>
                  <a:pt x="7445" y="7493"/>
                </a:lnTo>
                <a:cubicBezTo>
                  <a:pt x="7435" y="7507"/>
                  <a:pt x="7425" y="7522"/>
                  <a:pt x="7415" y="7537"/>
                </a:cubicBezTo>
                <a:lnTo>
                  <a:pt x="7440" y="7546"/>
                </a:lnTo>
                <a:lnTo>
                  <a:pt x="7440" y="7546"/>
                </a:lnTo>
                <a:cubicBezTo>
                  <a:pt x="7425" y="7698"/>
                  <a:pt x="7408" y="7869"/>
                  <a:pt x="7390" y="8049"/>
                </a:cubicBezTo>
                <a:lnTo>
                  <a:pt x="9073" y="8683"/>
                </a:lnTo>
                <a:cubicBezTo>
                  <a:pt x="9488" y="8024"/>
                  <a:pt x="9976" y="7268"/>
                  <a:pt x="10098" y="7073"/>
                </a:cubicBezTo>
                <a:lnTo>
                  <a:pt x="10098" y="7073"/>
                </a:lnTo>
                <a:lnTo>
                  <a:pt x="9951" y="7171"/>
                </a:lnTo>
                <a:lnTo>
                  <a:pt x="9951" y="7171"/>
                </a:lnTo>
                <a:lnTo>
                  <a:pt x="10119" y="6907"/>
                </a:lnTo>
                <a:lnTo>
                  <a:pt x="10119" y="6907"/>
                </a:lnTo>
                <a:cubicBezTo>
                  <a:pt x="10103" y="6944"/>
                  <a:pt x="10142" y="7109"/>
                  <a:pt x="10125" y="7143"/>
                </a:cubicBezTo>
                <a:lnTo>
                  <a:pt x="10125" y="7143"/>
                </a:lnTo>
                <a:cubicBezTo>
                  <a:pt x="10417" y="6730"/>
                  <a:pt x="10757" y="6365"/>
                  <a:pt x="11098" y="6000"/>
                </a:cubicBezTo>
                <a:cubicBezTo>
                  <a:pt x="11220" y="5878"/>
                  <a:pt x="11342" y="5756"/>
                  <a:pt x="11464" y="5659"/>
                </a:cubicBezTo>
                <a:lnTo>
                  <a:pt x="11659" y="5488"/>
                </a:lnTo>
                <a:cubicBezTo>
                  <a:pt x="11707" y="5463"/>
                  <a:pt x="11732" y="5439"/>
                  <a:pt x="11781" y="5415"/>
                </a:cubicBezTo>
                <a:lnTo>
                  <a:pt x="11829" y="5366"/>
                </a:lnTo>
                <a:cubicBezTo>
                  <a:pt x="11903" y="5293"/>
                  <a:pt x="12000" y="5244"/>
                  <a:pt x="12098" y="5195"/>
                </a:cubicBezTo>
                <a:cubicBezTo>
                  <a:pt x="12122" y="5195"/>
                  <a:pt x="12171" y="5171"/>
                  <a:pt x="12195" y="5171"/>
                </a:cubicBezTo>
                <a:lnTo>
                  <a:pt x="12268" y="5171"/>
                </a:lnTo>
                <a:lnTo>
                  <a:pt x="12268" y="5293"/>
                </a:lnTo>
                <a:cubicBezTo>
                  <a:pt x="12244" y="5415"/>
                  <a:pt x="12195" y="5415"/>
                  <a:pt x="12195" y="5415"/>
                </a:cubicBezTo>
                <a:cubicBezTo>
                  <a:pt x="12195" y="5427"/>
                  <a:pt x="12201" y="5433"/>
                  <a:pt x="12207" y="5433"/>
                </a:cubicBezTo>
                <a:cubicBezTo>
                  <a:pt x="12214" y="5433"/>
                  <a:pt x="12220" y="5427"/>
                  <a:pt x="12220" y="5415"/>
                </a:cubicBezTo>
                <a:cubicBezTo>
                  <a:pt x="12244" y="5415"/>
                  <a:pt x="12244" y="5415"/>
                  <a:pt x="12244" y="5439"/>
                </a:cubicBezTo>
                <a:cubicBezTo>
                  <a:pt x="12244" y="5488"/>
                  <a:pt x="12195" y="5488"/>
                  <a:pt x="12195" y="5488"/>
                </a:cubicBezTo>
                <a:cubicBezTo>
                  <a:pt x="12195" y="5488"/>
                  <a:pt x="12195" y="5519"/>
                  <a:pt x="12208" y="5519"/>
                </a:cubicBezTo>
                <a:cubicBezTo>
                  <a:pt x="12211" y="5519"/>
                  <a:pt x="12215" y="5517"/>
                  <a:pt x="12220" y="5512"/>
                </a:cubicBezTo>
                <a:cubicBezTo>
                  <a:pt x="12244" y="5512"/>
                  <a:pt x="12293" y="5439"/>
                  <a:pt x="12342" y="5390"/>
                </a:cubicBezTo>
                <a:lnTo>
                  <a:pt x="12342" y="5512"/>
                </a:lnTo>
                <a:lnTo>
                  <a:pt x="12293" y="5512"/>
                </a:lnTo>
                <a:cubicBezTo>
                  <a:pt x="12293" y="5512"/>
                  <a:pt x="12317" y="5512"/>
                  <a:pt x="12366" y="5537"/>
                </a:cubicBezTo>
                <a:cubicBezTo>
                  <a:pt x="12366" y="5561"/>
                  <a:pt x="12390" y="5561"/>
                  <a:pt x="12390" y="5585"/>
                </a:cubicBezTo>
                <a:cubicBezTo>
                  <a:pt x="12390" y="5610"/>
                  <a:pt x="12390" y="5610"/>
                  <a:pt x="12390" y="5634"/>
                </a:cubicBezTo>
                <a:lnTo>
                  <a:pt x="12390" y="5707"/>
                </a:lnTo>
                <a:cubicBezTo>
                  <a:pt x="12390" y="5976"/>
                  <a:pt x="12390" y="6268"/>
                  <a:pt x="12366" y="6561"/>
                </a:cubicBezTo>
                <a:cubicBezTo>
                  <a:pt x="12366" y="6707"/>
                  <a:pt x="12342" y="6854"/>
                  <a:pt x="12342" y="7000"/>
                </a:cubicBezTo>
                <a:lnTo>
                  <a:pt x="12293" y="7439"/>
                </a:lnTo>
                <a:cubicBezTo>
                  <a:pt x="12268" y="7439"/>
                  <a:pt x="12244" y="7293"/>
                  <a:pt x="12244" y="7171"/>
                </a:cubicBezTo>
                <a:cubicBezTo>
                  <a:pt x="12244" y="7268"/>
                  <a:pt x="12244" y="7341"/>
                  <a:pt x="12220" y="7439"/>
                </a:cubicBezTo>
                <a:cubicBezTo>
                  <a:pt x="12227" y="7415"/>
                  <a:pt x="12233" y="7406"/>
                  <a:pt x="12236" y="7406"/>
                </a:cubicBezTo>
                <a:cubicBezTo>
                  <a:pt x="12252" y="7406"/>
                  <a:pt x="12231" y="7601"/>
                  <a:pt x="12238" y="7601"/>
                </a:cubicBezTo>
                <a:cubicBezTo>
                  <a:pt x="12239" y="7601"/>
                  <a:pt x="12241" y="7596"/>
                  <a:pt x="12244" y="7585"/>
                </a:cubicBezTo>
                <a:lnTo>
                  <a:pt x="12244" y="7585"/>
                </a:lnTo>
                <a:cubicBezTo>
                  <a:pt x="12317" y="8000"/>
                  <a:pt x="12171" y="8561"/>
                  <a:pt x="12220" y="8951"/>
                </a:cubicBezTo>
                <a:lnTo>
                  <a:pt x="13073" y="9415"/>
                </a:lnTo>
                <a:cubicBezTo>
                  <a:pt x="13342" y="9585"/>
                  <a:pt x="13634" y="9707"/>
                  <a:pt x="13927" y="9829"/>
                </a:cubicBezTo>
                <a:cubicBezTo>
                  <a:pt x="13927" y="9902"/>
                  <a:pt x="13927" y="10000"/>
                  <a:pt x="13902" y="10073"/>
                </a:cubicBezTo>
                <a:cubicBezTo>
                  <a:pt x="13951" y="9951"/>
                  <a:pt x="13951" y="9829"/>
                  <a:pt x="13951" y="9732"/>
                </a:cubicBezTo>
                <a:lnTo>
                  <a:pt x="13878" y="9707"/>
                </a:lnTo>
                <a:cubicBezTo>
                  <a:pt x="13878" y="9439"/>
                  <a:pt x="13927" y="9634"/>
                  <a:pt x="13927" y="9390"/>
                </a:cubicBezTo>
                <a:cubicBezTo>
                  <a:pt x="13976" y="9390"/>
                  <a:pt x="13976" y="9610"/>
                  <a:pt x="13976" y="9829"/>
                </a:cubicBezTo>
                <a:cubicBezTo>
                  <a:pt x="14000" y="9683"/>
                  <a:pt x="14000" y="9512"/>
                  <a:pt x="13976" y="9366"/>
                </a:cubicBezTo>
                <a:cubicBezTo>
                  <a:pt x="13985" y="9299"/>
                  <a:pt x="13995" y="9288"/>
                  <a:pt x="14006" y="9288"/>
                </a:cubicBezTo>
                <a:cubicBezTo>
                  <a:pt x="14011" y="9288"/>
                  <a:pt x="14016" y="9290"/>
                  <a:pt x="14022" y="9290"/>
                </a:cubicBezTo>
                <a:cubicBezTo>
                  <a:pt x="14036" y="9290"/>
                  <a:pt x="14052" y="9278"/>
                  <a:pt x="14073" y="9195"/>
                </a:cubicBezTo>
                <a:cubicBezTo>
                  <a:pt x="14049" y="9000"/>
                  <a:pt x="14049" y="8829"/>
                  <a:pt x="14073" y="8634"/>
                </a:cubicBezTo>
                <a:cubicBezTo>
                  <a:pt x="14146" y="8195"/>
                  <a:pt x="14049" y="7951"/>
                  <a:pt x="14122" y="7537"/>
                </a:cubicBezTo>
                <a:lnTo>
                  <a:pt x="14122" y="7537"/>
                </a:lnTo>
                <a:lnTo>
                  <a:pt x="14122" y="7585"/>
                </a:lnTo>
                <a:cubicBezTo>
                  <a:pt x="14169" y="7444"/>
                  <a:pt x="14171" y="7165"/>
                  <a:pt x="14193" y="6882"/>
                </a:cubicBezTo>
                <a:lnTo>
                  <a:pt x="14193" y="6882"/>
                </a:lnTo>
                <a:cubicBezTo>
                  <a:pt x="14188" y="6910"/>
                  <a:pt x="14177" y="6934"/>
                  <a:pt x="14167" y="6934"/>
                </a:cubicBezTo>
                <a:cubicBezTo>
                  <a:pt x="14156" y="6934"/>
                  <a:pt x="14146" y="6906"/>
                  <a:pt x="14146" y="6829"/>
                </a:cubicBezTo>
                <a:cubicBezTo>
                  <a:pt x="14195" y="6537"/>
                  <a:pt x="14171" y="6293"/>
                  <a:pt x="14220" y="6073"/>
                </a:cubicBezTo>
                <a:lnTo>
                  <a:pt x="14171" y="5829"/>
                </a:lnTo>
                <a:lnTo>
                  <a:pt x="14171" y="5561"/>
                </a:lnTo>
                <a:cubicBezTo>
                  <a:pt x="14171" y="5366"/>
                  <a:pt x="14171" y="5195"/>
                  <a:pt x="14146" y="5024"/>
                </a:cubicBezTo>
                <a:cubicBezTo>
                  <a:pt x="14098" y="4634"/>
                  <a:pt x="14049" y="4171"/>
                  <a:pt x="13976" y="3659"/>
                </a:cubicBezTo>
                <a:lnTo>
                  <a:pt x="13317" y="3244"/>
                </a:lnTo>
                <a:cubicBezTo>
                  <a:pt x="13220" y="3171"/>
                  <a:pt x="13098" y="3122"/>
                  <a:pt x="12976" y="3049"/>
                </a:cubicBezTo>
                <a:lnTo>
                  <a:pt x="12537" y="2829"/>
                </a:lnTo>
                <a:cubicBezTo>
                  <a:pt x="12244" y="2927"/>
                  <a:pt x="11976" y="3073"/>
                  <a:pt x="11683" y="3195"/>
                </a:cubicBezTo>
                <a:cubicBezTo>
                  <a:pt x="11537" y="3268"/>
                  <a:pt x="11390" y="3341"/>
                  <a:pt x="11268" y="3439"/>
                </a:cubicBezTo>
                <a:lnTo>
                  <a:pt x="11049" y="3561"/>
                </a:lnTo>
                <a:cubicBezTo>
                  <a:pt x="10976" y="3585"/>
                  <a:pt x="10903" y="3659"/>
                  <a:pt x="10829" y="3683"/>
                </a:cubicBezTo>
                <a:lnTo>
                  <a:pt x="10610" y="3829"/>
                </a:lnTo>
                <a:lnTo>
                  <a:pt x="10488" y="3951"/>
                </a:lnTo>
                <a:lnTo>
                  <a:pt x="10244" y="4122"/>
                </a:lnTo>
                <a:cubicBezTo>
                  <a:pt x="10098" y="4268"/>
                  <a:pt x="9951" y="4390"/>
                  <a:pt x="9829" y="4512"/>
                </a:cubicBezTo>
                <a:cubicBezTo>
                  <a:pt x="9812" y="4530"/>
                  <a:pt x="9794" y="4548"/>
                  <a:pt x="9776" y="4565"/>
                </a:cubicBezTo>
                <a:lnTo>
                  <a:pt x="9776" y="4565"/>
                </a:lnTo>
                <a:cubicBezTo>
                  <a:pt x="9804" y="4117"/>
                  <a:pt x="9797" y="3672"/>
                  <a:pt x="9756" y="3244"/>
                </a:cubicBezTo>
                <a:cubicBezTo>
                  <a:pt x="9781" y="3122"/>
                  <a:pt x="9781" y="3000"/>
                  <a:pt x="9756" y="2878"/>
                </a:cubicBezTo>
                <a:cubicBezTo>
                  <a:pt x="9756" y="2756"/>
                  <a:pt x="9732" y="2634"/>
                  <a:pt x="9707" y="2512"/>
                </a:cubicBezTo>
                <a:lnTo>
                  <a:pt x="9317" y="2171"/>
                </a:lnTo>
                <a:lnTo>
                  <a:pt x="9317" y="2171"/>
                </a:lnTo>
                <a:cubicBezTo>
                  <a:pt x="9366" y="2244"/>
                  <a:pt x="9390" y="2268"/>
                  <a:pt x="9366" y="2268"/>
                </a:cubicBezTo>
                <a:cubicBezTo>
                  <a:pt x="9342" y="2268"/>
                  <a:pt x="9317" y="2244"/>
                  <a:pt x="9268" y="2220"/>
                </a:cubicBezTo>
                <a:lnTo>
                  <a:pt x="9098" y="2049"/>
                </a:lnTo>
                <a:cubicBezTo>
                  <a:pt x="8927" y="1976"/>
                  <a:pt x="8927" y="2000"/>
                  <a:pt x="8903" y="1976"/>
                </a:cubicBezTo>
                <a:cubicBezTo>
                  <a:pt x="8878" y="1976"/>
                  <a:pt x="8854" y="1976"/>
                  <a:pt x="8805" y="1951"/>
                </a:cubicBezTo>
                <a:lnTo>
                  <a:pt x="8683" y="1927"/>
                </a:lnTo>
                <a:lnTo>
                  <a:pt x="8464" y="1829"/>
                </a:lnTo>
                <a:lnTo>
                  <a:pt x="8366" y="1805"/>
                </a:lnTo>
                <a:cubicBezTo>
                  <a:pt x="8220" y="1854"/>
                  <a:pt x="8049" y="1927"/>
                  <a:pt x="7829" y="2000"/>
                </a:cubicBezTo>
                <a:lnTo>
                  <a:pt x="7683" y="2073"/>
                </a:lnTo>
                <a:lnTo>
                  <a:pt x="7488" y="2171"/>
                </a:lnTo>
                <a:lnTo>
                  <a:pt x="7122" y="2366"/>
                </a:lnTo>
                <a:cubicBezTo>
                  <a:pt x="6878" y="2537"/>
                  <a:pt x="6586" y="2707"/>
                  <a:pt x="6342" y="2927"/>
                </a:cubicBezTo>
                <a:cubicBezTo>
                  <a:pt x="6171" y="3073"/>
                  <a:pt x="6000" y="3220"/>
                  <a:pt x="5829" y="3366"/>
                </a:cubicBezTo>
                <a:lnTo>
                  <a:pt x="5342" y="3805"/>
                </a:lnTo>
                <a:cubicBezTo>
                  <a:pt x="5220" y="3902"/>
                  <a:pt x="5244" y="3902"/>
                  <a:pt x="5195" y="3927"/>
                </a:cubicBezTo>
                <a:lnTo>
                  <a:pt x="5147" y="3976"/>
                </a:lnTo>
                <a:cubicBezTo>
                  <a:pt x="5073" y="4049"/>
                  <a:pt x="5000" y="4098"/>
                  <a:pt x="4927" y="4122"/>
                </a:cubicBezTo>
                <a:cubicBezTo>
                  <a:pt x="4903" y="4146"/>
                  <a:pt x="4854" y="4171"/>
                  <a:pt x="4805" y="4171"/>
                </a:cubicBezTo>
                <a:lnTo>
                  <a:pt x="4781" y="4195"/>
                </a:lnTo>
                <a:cubicBezTo>
                  <a:pt x="4781" y="4171"/>
                  <a:pt x="4781" y="4146"/>
                  <a:pt x="4781" y="4122"/>
                </a:cubicBezTo>
                <a:cubicBezTo>
                  <a:pt x="4781" y="4098"/>
                  <a:pt x="4781" y="4049"/>
                  <a:pt x="4781" y="4000"/>
                </a:cubicBezTo>
                <a:lnTo>
                  <a:pt x="4781" y="3976"/>
                </a:lnTo>
                <a:cubicBezTo>
                  <a:pt x="4781" y="3951"/>
                  <a:pt x="4781" y="3927"/>
                  <a:pt x="4781" y="3902"/>
                </a:cubicBezTo>
                <a:lnTo>
                  <a:pt x="4781" y="3756"/>
                </a:lnTo>
                <a:cubicBezTo>
                  <a:pt x="4781" y="3512"/>
                  <a:pt x="4830" y="3293"/>
                  <a:pt x="4830" y="3049"/>
                </a:cubicBezTo>
                <a:cubicBezTo>
                  <a:pt x="4854" y="2805"/>
                  <a:pt x="4878" y="2537"/>
                  <a:pt x="4903" y="2293"/>
                </a:cubicBezTo>
                <a:cubicBezTo>
                  <a:pt x="4951" y="1781"/>
                  <a:pt x="4976" y="1293"/>
                  <a:pt x="5025" y="829"/>
                </a:cubicBezTo>
                <a:lnTo>
                  <a:pt x="4781" y="610"/>
                </a:lnTo>
                <a:lnTo>
                  <a:pt x="4756" y="585"/>
                </a:lnTo>
                <a:lnTo>
                  <a:pt x="4756" y="561"/>
                </a:lnTo>
                <a:lnTo>
                  <a:pt x="4732" y="537"/>
                </a:lnTo>
                <a:lnTo>
                  <a:pt x="4683" y="464"/>
                </a:lnTo>
                <a:lnTo>
                  <a:pt x="4561" y="342"/>
                </a:lnTo>
                <a:lnTo>
                  <a:pt x="4561" y="342"/>
                </a:lnTo>
                <a:cubicBezTo>
                  <a:pt x="4391" y="195"/>
                  <a:pt x="4439" y="146"/>
                  <a:pt x="4342" y="49"/>
                </a:cubicBezTo>
                <a:lnTo>
                  <a:pt x="4317" y="0"/>
                </a:lnTo>
                <a:close/>
              </a:path>
            </a:pathLst>
          </a:custGeom>
          <a:solidFill>
            <a:srgbClr val="0141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4"/>
          <p:cNvSpPr/>
          <p:nvPr/>
        </p:nvSpPr>
        <p:spPr>
          <a:xfrm rot="8386467" flipH="1">
            <a:off x="8963883" y="1283698"/>
            <a:ext cx="536895" cy="362989"/>
          </a:xfrm>
          <a:custGeom>
            <a:avLst/>
            <a:gdLst/>
            <a:ahLst/>
            <a:cxnLst/>
            <a:rect l="l" t="t" r="r" b="b"/>
            <a:pathLst>
              <a:path w="16415" h="11098" extrusionOk="0">
                <a:moveTo>
                  <a:pt x="14537" y="2268"/>
                </a:moveTo>
                <a:cubicBezTo>
                  <a:pt x="14546" y="2287"/>
                  <a:pt x="14555" y="2306"/>
                  <a:pt x="14564" y="2325"/>
                </a:cubicBezTo>
                <a:lnTo>
                  <a:pt x="14564" y="2325"/>
                </a:lnTo>
                <a:cubicBezTo>
                  <a:pt x="14559" y="2307"/>
                  <a:pt x="14549" y="2287"/>
                  <a:pt x="14537" y="2268"/>
                </a:cubicBezTo>
                <a:close/>
                <a:moveTo>
                  <a:pt x="11890" y="6000"/>
                </a:moveTo>
                <a:lnTo>
                  <a:pt x="11890" y="6000"/>
                </a:lnTo>
                <a:cubicBezTo>
                  <a:pt x="11886" y="6017"/>
                  <a:pt x="11882" y="6034"/>
                  <a:pt x="11878" y="6049"/>
                </a:cubicBezTo>
                <a:cubicBezTo>
                  <a:pt x="11887" y="6040"/>
                  <a:pt x="11891" y="6022"/>
                  <a:pt x="11890" y="6000"/>
                </a:cubicBezTo>
                <a:close/>
                <a:moveTo>
                  <a:pt x="6388" y="9388"/>
                </a:moveTo>
                <a:lnTo>
                  <a:pt x="6388" y="9388"/>
                </a:lnTo>
                <a:cubicBezTo>
                  <a:pt x="6383" y="9395"/>
                  <a:pt x="6380" y="9400"/>
                  <a:pt x="6381" y="9400"/>
                </a:cubicBezTo>
                <a:cubicBezTo>
                  <a:pt x="6381" y="9400"/>
                  <a:pt x="6384" y="9397"/>
                  <a:pt x="6391" y="9390"/>
                </a:cubicBezTo>
                <a:cubicBezTo>
                  <a:pt x="6391" y="9390"/>
                  <a:pt x="6390" y="9389"/>
                  <a:pt x="6388" y="9388"/>
                </a:cubicBezTo>
                <a:close/>
                <a:moveTo>
                  <a:pt x="13000" y="0"/>
                </a:moveTo>
                <a:lnTo>
                  <a:pt x="12171" y="49"/>
                </a:lnTo>
                <a:cubicBezTo>
                  <a:pt x="12074" y="49"/>
                  <a:pt x="12000" y="73"/>
                  <a:pt x="11903" y="73"/>
                </a:cubicBezTo>
                <a:lnTo>
                  <a:pt x="11659" y="146"/>
                </a:lnTo>
                <a:lnTo>
                  <a:pt x="11391" y="220"/>
                </a:lnTo>
                <a:lnTo>
                  <a:pt x="11000" y="293"/>
                </a:lnTo>
                <a:cubicBezTo>
                  <a:pt x="10952" y="439"/>
                  <a:pt x="10903" y="610"/>
                  <a:pt x="10878" y="756"/>
                </a:cubicBezTo>
                <a:cubicBezTo>
                  <a:pt x="10830" y="902"/>
                  <a:pt x="10781" y="1073"/>
                  <a:pt x="10757" y="1219"/>
                </a:cubicBezTo>
                <a:cubicBezTo>
                  <a:pt x="10708" y="1561"/>
                  <a:pt x="10635" y="1878"/>
                  <a:pt x="10586" y="2219"/>
                </a:cubicBezTo>
                <a:cubicBezTo>
                  <a:pt x="10561" y="2366"/>
                  <a:pt x="10513" y="2537"/>
                  <a:pt x="10488" y="2707"/>
                </a:cubicBezTo>
                <a:cubicBezTo>
                  <a:pt x="10464" y="2854"/>
                  <a:pt x="10439" y="3024"/>
                  <a:pt x="10439" y="3195"/>
                </a:cubicBezTo>
                <a:cubicBezTo>
                  <a:pt x="10415" y="3341"/>
                  <a:pt x="10391" y="3561"/>
                  <a:pt x="10366" y="3732"/>
                </a:cubicBezTo>
                <a:cubicBezTo>
                  <a:pt x="10318" y="4024"/>
                  <a:pt x="10293" y="4341"/>
                  <a:pt x="10269" y="4585"/>
                </a:cubicBezTo>
                <a:cubicBezTo>
                  <a:pt x="10269" y="4707"/>
                  <a:pt x="10220" y="4829"/>
                  <a:pt x="10220" y="4927"/>
                </a:cubicBezTo>
                <a:cubicBezTo>
                  <a:pt x="10220" y="4975"/>
                  <a:pt x="10220" y="5000"/>
                  <a:pt x="10196" y="5049"/>
                </a:cubicBezTo>
                <a:cubicBezTo>
                  <a:pt x="10196" y="5097"/>
                  <a:pt x="10171" y="5146"/>
                  <a:pt x="10171" y="5195"/>
                </a:cubicBezTo>
                <a:cubicBezTo>
                  <a:pt x="10171" y="5244"/>
                  <a:pt x="10147" y="5293"/>
                  <a:pt x="10147" y="5317"/>
                </a:cubicBezTo>
                <a:cubicBezTo>
                  <a:pt x="10122" y="5293"/>
                  <a:pt x="10074" y="5268"/>
                  <a:pt x="10049" y="5244"/>
                </a:cubicBezTo>
                <a:lnTo>
                  <a:pt x="9927" y="5146"/>
                </a:lnTo>
                <a:lnTo>
                  <a:pt x="9171" y="4366"/>
                </a:lnTo>
                <a:cubicBezTo>
                  <a:pt x="8927" y="4097"/>
                  <a:pt x="8683" y="3854"/>
                  <a:pt x="8440" y="3634"/>
                </a:cubicBezTo>
                <a:lnTo>
                  <a:pt x="8074" y="3268"/>
                </a:lnTo>
                <a:cubicBezTo>
                  <a:pt x="7879" y="3097"/>
                  <a:pt x="7683" y="2902"/>
                  <a:pt x="7513" y="2780"/>
                </a:cubicBezTo>
                <a:cubicBezTo>
                  <a:pt x="7269" y="2537"/>
                  <a:pt x="6952" y="2268"/>
                  <a:pt x="6635" y="2024"/>
                </a:cubicBezTo>
                <a:cubicBezTo>
                  <a:pt x="6562" y="2024"/>
                  <a:pt x="6513" y="2024"/>
                  <a:pt x="6464" y="2049"/>
                </a:cubicBezTo>
                <a:lnTo>
                  <a:pt x="6318" y="2049"/>
                </a:lnTo>
                <a:cubicBezTo>
                  <a:pt x="6488" y="2049"/>
                  <a:pt x="6440" y="2098"/>
                  <a:pt x="6318" y="2122"/>
                </a:cubicBezTo>
                <a:cubicBezTo>
                  <a:pt x="5708" y="2195"/>
                  <a:pt x="5927" y="2171"/>
                  <a:pt x="5805" y="2195"/>
                </a:cubicBezTo>
                <a:cubicBezTo>
                  <a:pt x="5805" y="2195"/>
                  <a:pt x="5757" y="2219"/>
                  <a:pt x="5708" y="2268"/>
                </a:cubicBezTo>
                <a:lnTo>
                  <a:pt x="5488" y="2390"/>
                </a:lnTo>
                <a:cubicBezTo>
                  <a:pt x="5366" y="2439"/>
                  <a:pt x="5269" y="2512"/>
                  <a:pt x="5074" y="2610"/>
                </a:cubicBezTo>
                <a:cubicBezTo>
                  <a:pt x="5025" y="2805"/>
                  <a:pt x="4952" y="2976"/>
                  <a:pt x="4903" y="3219"/>
                </a:cubicBezTo>
                <a:cubicBezTo>
                  <a:pt x="4879" y="3341"/>
                  <a:pt x="4830" y="3463"/>
                  <a:pt x="4805" y="3585"/>
                </a:cubicBezTo>
                <a:cubicBezTo>
                  <a:pt x="4757" y="3707"/>
                  <a:pt x="4732" y="3829"/>
                  <a:pt x="4708" y="3976"/>
                </a:cubicBezTo>
                <a:cubicBezTo>
                  <a:pt x="4683" y="4097"/>
                  <a:pt x="4659" y="4244"/>
                  <a:pt x="4635" y="4390"/>
                </a:cubicBezTo>
                <a:cubicBezTo>
                  <a:pt x="4635" y="4463"/>
                  <a:pt x="4610" y="4536"/>
                  <a:pt x="4610" y="4610"/>
                </a:cubicBezTo>
                <a:cubicBezTo>
                  <a:pt x="4610" y="4658"/>
                  <a:pt x="4610" y="4707"/>
                  <a:pt x="4586" y="4756"/>
                </a:cubicBezTo>
                <a:cubicBezTo>
                  <a:pt x="4562" y="4951"/>
                  <a:pt x="4562" y="5146"/>
                  <a:pt x="4537" y="5341"/>
                </a:cubicBezTo>
                <a:cubicBezTo>
                  <a:pt x="4513" y="5732"/>
                  <a:pt x="4513" y="6146"/>
                  <a:pt x="4537" y="6536"/>
                </a:cubicBezTo>
                <a:lnTo>
                  <a:pt x="4537" y="6683"/>
                </a:lnTo>
                <a:lnTo>
                  <a:pt x="4537" y="6805"/>
                </a:lnTo>
                <a:cubicBezTo>
                  <a:pt x="4537" y="6829"/>
                  <a:pt x="4537" y="6878"/>
                  <a:pt x="4537" y="6902"/>
                </a:cubicBezTo>
                <a:cubicBezTo>
                  <a:pt x="4562" y="6975"/>
                  <a:pt x="4562" y="7049"/>
                  <a:pt x="4586" y="7122"/>
                </a:cubicBezTo>
                <a:lnTo>
                  <a:pt x="4635" y="7195"/>
                </a:lnTo>
                <a:lnTo>
                  <a:pt x="4659" y="7219"/>
                </a:lnTo>
                <a:cubicBezTo>
                  <a:pt x="4647" y="7232"/>
                  <a:pt x="4635" y="7238"/>
                  <a:pt x="4623" y="7238"/>
                </a:cubicBezTo>
                <a:cubicBezTo>
                  <a:pt x="4610" y="7238"/>
                  <a:pt x="4598" y="7232"/>
                  <a:pt x="4586" y="7219"/>
                </a:cubicBezTo>
                <a:cubicBezTo>
                  <a:pt x="4537" y="7219"/>
                  <a:pt x="4488" y="7195"/>
                  <a:pt x="4440" y="7171"/>
                </a:cubicBezTo>
                <a:lnTo>
                  <a:pt x="4415" y="7171"/>
                </a:lnTo>
                <a:lnTo>
                  <a:pt x="4415" y="7146"/>
                </a:lnTo>
                <a:cubicBezTo>
                  <a:pt x="4366" y="7146"/>
                  <a:pt x="4318" y="7097"/>
                  <a:pt x="4269" y="7073"/>
                </a:cubicBezTo>
                <a:cubicBezTo>
                  <a:pt x="4244" y="7049"/>
                  <a:pt x="4196" y="7024"/>
                  <a:pt x="4171" y="7000"/>
                </a:cubicBezTo>
                <a:lnTo>
                  <a:pt x="4098" y="6951"/>
                </a:lnTo>
                <a:lnTo>
                  <a:pt x="4049" y="6902"/>
                </a:lnTo>
                <a:lnTo>
                  <a:pt x="3927" y="6805"/>
                </a:lnTo>
                <a:cubicBezTo>
                  <a:pt x="3757" y="6683"/>
                  <a:pt x="3610" y="6536"/>
                  <a:pt x="3440" y="6414"/>
                </a:cubicBezTo>
                <a:lnTo>
                  <a:pt x="2684" y="5805"/>
                </a:lnTo>
                <a:lnTo>
                  <a:pt x="2025" y="5244"/>
                </a:lnTo>
                <a:cubicBezTo>
                  <a:pt x="1830" y="5097"/>
                  <a:pt x="1684" y="5000"/>
                  <a:pt x="1586" y="4902"/>
                </a:cubicBezTo>
                <a:lnTo>
                  <a:pt x="1586" y="4902"/>
                </a:lnTo>
                <a:lnTo>
                  <a:pt x="1684" y="5000"/>
                </a:lnTo>
                <a:lnTo>
                  <a:pt x="1684" y="5000"/>
                </a:lnTo>
                <a:lnTo>
                  <a:pt x="1586" y="4927"/>
                </a:lnTo>
                <a:cubicBezTo>
                  <a:pt x="1366" y="5000"/>
                  <a:pt x="1147" y="5000"/>
                  <a:pt x="927" y="5000"/>
                </a:cubicBezTo>
                <a:cubicBezTo>
                  <a:pt x="976" y="5049"/>
                  <a:pt x="806" y="5097"/>
                  <a:pt x="659" y="5097"/>
                </a:cubicBezTo>
                <a:lnTo>
                  <a:pt x="635" y="5097"/>
                </a:lnTo>
                <a:lnTo>
                  <a:pt x="586" y="5122"/>
                </a:lnTo>
                <a:cubicBezTo>
                  <a:pt x="537" y="5195"/>
                  <a:pt x="464" y="5268"/>
                  <a:pt x="367" y="5390"/>
                </a:cubicBezTo>
                <a:lnTo>
                  <a:pt x="318" y="5463"/>
                </a:lnTo>
                <a:cubicBezTo>
                  <a:pt x="269" y="5512"/>
                  <a:pt x="245" y="5536"/>
                  <a:pt x="220" y="5585"/>
                </a:cubicBezTo>
                <a:lnTo>
                  <a:pt x="49" y="5780"/>
                </a:lnTo>
                <a:lnTo>
                  <a:pt x="49" y="6073"/>
                </a:lnTo>
                <a:lnTo>
                  <a:pt x="1" y="6024"/>
                </a:lnTo>
                <a:lnTo>
                  <a:pt x="1" y="6024"/>
                </a:lnTo>
                <a:cubicBezTo>
                  <a:pt x="25" y="6317"/>
                  <a:pt x="74" y="6707"/>
                  <a:pt x="74" y="7073"/>
                </a:cubicBezTo>
                <a:cubicBezTo>
                  <a:pt x="74" y="7244"/>
                  <a:pt x="98" y="7414"/>
                  <a:pt x="123" y="7610"/>
                </a:cubicBezTo>
                <a:cubicBezTo>
                  <a:pt x="147" y="7756"/>
                  <a:pt x="171" y="7902"/>
                  <a:pt x="196" y="8000"/>
                </a:cubicBezTo>
                <a:cubicBezTo>
                  <a:pt x="196" y="8122"/>
                  <a:pt x="220" y="8244"/>
                  <a:pt x="245" y="8390"/>
                </a:cubicBezTo>
                <a:cubicBezTo>
                  <a:pt x="245" y="8439"/>
                  <a:pt x="245" y="8488"/>
                  <a:pt x="269" y="8536"/>
                </a:cubicBezTo>
                <a:cubicBezTo>
                  <a:pt x="269" y="8585"/>
                  <a:pt x="269" y="8610"/>
                  <a:pt x="293" y="8658"/>
                </a:cubicBezTo>
                <a:cubicBezTo>
                  <a:pt x="318" y="8853"/>
                  <a:pt x="367" y="9049"/>
                  <a:pt x="391" y="9268"/>
                </a:cubicBezTo>
                <a:cubicBezTo>
                  <a:pt x="440" y="9463"/>
                  <a:pt x="513" y="9683"/>
                  <a:pt x="562" y="9878"/>
                </a:cubicBezTo>
                <a:cubicBezTo>
                  <a:pt x="635" y="10073"/>
                  <a:pt x="708" y="10268"/>
                  <a:pt x="806" y="10488"/>
                </a:cubicBezTo>
                <a:lnTo>
                  <a:pt x="806" y="10561"/>
                </a:lnTo>
                <a:cubicBezTo>
                  <a:pt x="806" y="10609"/>
                  <a:pt x="806" y="10683"/>
                  <a:pt x="830" y="10756"/>
                </a:cubicBezTo>
                <a:lnTo>
                  <a:pt x="903" y="11024"/>
                </a:lnTo>
                <a:lnTo>
                  <a:pt x="952" y="11097"/>
                </a:lnTo>
                <a:lnTo>
                  <a:pt x="1220" y="11097"/>
                </a:lnTo>
                <a:cubicBezTo>
                  <a:pt x="1391" y="11097"/>
                  <a:pt x="1586" y="11073"/>
                  <a:pt x="1781" y="11024"/>
                </a:cubicBezTo>
                <a:cubicBezTo>
                  <a:pt x="2171" y="10902"/>
                  <a:pt x="2537" y="10609"/>
                  <a:pt x="2488" y="10146"/>
                </a:cubicBezTo>
                <a:lnTo>
                  <a:pt x="2537" y="10146"/>
                </a:lnTo>
                <a:cubicBezTo>
                  <a:pt x="2537" y="10146"/>
                  <a:pt x="2464" y="10000"/>
                  <a:pt x="2464" y="10000"/>
                </a:cubicBezTo>
                <a:cubicBezTo>
                  <a:pt x="2415" y="9780"/>
                  <a:pt x="2318" y="9683"/>
                  <a:pt x="2366" y="9683"/>
                </a:cubicBezTo>
                <a:lnTo>
                  <a:pt x="2464" y="9975"/>
                </a:lnTo>
                <a:cubicBezTo>
                  <a:pt x="2445" y="9889"/>
                  <a:pt x="2441" y="9859"/>
                  <a:pt x="2447" y="9859"/>
                </a:cubicBezTo>
                <a:cubicBezTo>
                  <a:pt x="2457" y="9859"/>
                  <a:pt x="2493" y="9931"/>
                  <a:pt x="2537" y="9975"/>
                </a:cubicBezTo>
                <a:cubicBezTo>
                  <a:pt x="2488" y="9878"/>
                  <a:pt x="2488" y="9805"/>
                  <a:pt x="2464" y="9731"/>
                </a:cubicBezTo>
                <a:cubicBezTo>
                  <a:pt x="2458" y="9720"/>
                  <a:pt x="2455" y="9715"/>
                  <a:pt x="2454" y="9715"/>
                </a:cubicBezTo>
                <a:cubicBezTo>
                  <a:pt x="2450" y="9715"/>
                  <a:pt x="2464" y="9767"/>
                  <a:pt x="2464" y="9805"/>
                </a:cubicBezTo>
                <a:cubicBezTo>
                  <a:pt x="2391" y="9683"/>
                  <a:pt x="2318" y="9536"/>
                  <a:pt x="2269" y="9414"/>
                </a:cubicBezTo>
                <a:cubicBezTo>
                  <a:pt x="2220" y="9195"/>
                  <a:pt x="2342" y="9366"/>
                  <a:pt x="2269" y="9097"/>
                </a:cubicBezTo>
                <a:cubicBezTo>
                  <a:pt x="2220" y="8878"/>
                  <a:pt x="2171" y="8683"/>
                  <a:pt x="2123" y="8463"/>
                </a:cubicBezTo>
                <a:lnTo>
                  <a:pt x="2049" y="8122"/>
                </a:lnTo>
                <a:lnTo>
                  <a:pt x="2049" y="8049"/>
                </a:lnTo>
                <a:lnTo>
                  <a:pt x="2049" y="8024"/>
                </a:lnTo>
                <a:cubicBezTo>
                  <a:pt x="2049" y="7975"/>
                  <a:pt x="2049" y="7951"/>
                  <a:pt x="2074" y="7927"/>
                </a:cubicBezTo>
                <a:lnTo>
                  <a:pt x="2074" y="7878"/>
                </a:lnTo>
                <a:lnTo>
                  <a:pt x="2098" y="7878"/>
                </a:lnTo>
                <a:cubicBezTo>
                  <a:pt x="2123" y="7902"/>
                  <a:pt x="2098" y="7902"/>
                  <a:pt x="2123" y="7927"/>
                </a:cubicBezTo>
                <a:lnTo>
                  <a:pt x="2147" y="7927"/>
                </a:lnTo>
                <a:cubicBezTo>
                  <a:pt x="2147" y="7943"/>
                  <a:pt x="2147" y="7959"/>
                  <a:pt x="2147" y="7975"/>
                </a:cubicBezTo>
                <a:lnTo>
                  <a:pt x="2220" y="8049"/>
                </a:lnTo>
                <a:lnTo>
                  <a:pt x="2586" y="8317"/>
                </a:lnTo>
                <a:cubicBezTo>
                  <a:pt x="2635" y="8366"/>
                  <a:pt x="2708" y="8414"/>
                  <a:pt x="2781" y="8463"/>
                </a:cubicBezTo>
                <a:cubicBezTo>
                  <a:pt x="2830" y="8512"/>
                  <a:pt x="2879" y="8536"/>
                  <a:pt x="3001" y="8634"/>
                </a:cubicBezTo>
                <a:lnTo>
                  <a:pt x="3635" y="9073"/>
                </a:lnTo>
                <a:cubicBezTo>
                  <a:pt x="4025" y="9317"/>
                  <a:pt x="4293" y="9463"/>
                  <a:pt x="4293" y="9463"/>
                </a:cubicBezTo>
                <a:lnTo>
                  <a:pt x="4342" y="9390"/>
                </a:lnTo>
                <a:cubicBezTo>
                  <a:pt x="4513" y="9463"/>
                  <a:pt x="4659" y="9561"/>
                  <a:pt x="4805" y="9683"/>
                </a:cubicBezTo>
                <a:cubicBezTo>
                  <a:pt x="4830" y="9731"/>
                  <a:pt x="4879" y="9756"/>
                  <a:pt x="4903" y="9780"/>
                </a:cubicBezTo>
                <a:lnTo>
                  <a:pt x="5025" y="9853"/>
                </a:lnTo>
                <a:lnTo>
                  <a:pt x="5220" y="9927"/>
                </a:lnTo>
                <a:cubicBezTo>
                  <a:pt x="5391" y="9951"/>
                  <a:pt x="5562" y="10000"/>
                  <a:pt x="5732" y="10097"/>
                </a:cubicBezTo>
                <a:cubicBezTo>
                  <a:pt x="5805" y="10024"/>
                  <a:pt x="5879" y="9951"/>
                  <a:pt x="5952" y="9878"/>
                </a:cubicBezTo>
                <a:lnTo>
                  <a:pt x="6025" y="9805"/>
                </a:lnTo>
                <a:cubicBezTo>
                  <a:pt x="6025" y="9780"/>
                  <a:pt x="6049" y="9756"/>
                  <a:pt x="6049" y="9731"/>
                </a:cubicBezTo>
                <a:cubicBezTo>
                  <a:pt x="6049" y="9731"/>
                  <a:pt x="6146" y="9654"/>
                  <a:pt x="6167" y="9654"/>
                </a:cubicBezTo>
                <a:cubicBezTo>
                  <a:pt x="6170" y="9654"/>
                  <a:pt x="6171" y="9656"/>
                  <a:pt x="6171" y="9658"/>
                </a:cubicBezTo>
                <a:cubicBezTo>
                  <a:pt x="6171" y="9585"/>
                  <a:pt x="6269" y="9536"/>
                  <a:pt x="6342" y="9463"/>
                </a:cubicBezTo>
                <a:cubicBezTo>
                  <a:pt x="6357" y="9440"/>
                  <a:pt x="6361" y="9431"/>
                  <a:pt x="6357" y="9431"/>
                </a:cubicBezTo>
                <a:cubicBezTo>
                  <a:pt x="6349" y="9431"/>
                  <a:pt x="6310" y="9471"/>
                  <a:pt x="6293" y="9488"/>
                </a:cubicBezTo>
                <a:lnTo>
                  <a:pt x="6366" y="9390"/>
                </a:lnTo>
                <a:cubicBezTo>
                  <a:pt x="6366" y="9382"/>
                  <a:pt x="6369" y="9379"/>
                  <a:pt x="6373" y="9379"/>
                </a:cubicBezTo>
                <a:cubicBezTo>
                  <a:pt x="6378" y="9379"/>
                  <a:pt x="6385" y="9384"/>
                  <a:pt x="6388" y="9388"/>
                </a:cubicBezTo>
                <a:lnTo>
                  <a:pt x="6388" y="9388"/>
                </a:lnTo>
                <a:cubicBezTo>
                  <a:pt x="6395" y="9378"/>
                  <a:pt x="6405" y="9361"/>
                  <a:pt x="6415" y="9341"/>
                </a:cubicBezTo>
                <a:cubicBezTo>
                  <a:pt x="6464" y="9244"/>
                  <a:pt x="6586" y="9097"/>
                  <a:pt x="7074" y="8488"/>
                </a:cubicBezTo>
                <a:cubicBezTo>
                  <a:pt x="7025" y="8366"/>
                  <a:pt x="6976" y="8268"/>
                  <a:pt x="6927" y="8146"/>
                </a:cubicBezTo>
                <a:lnTo>
                  <a:pt x="6854" y="8000"/>
                </a:lnTo>
                <a:cubicBezTo>
                  <a:pt x="6830" y="7951"/>
                  <a:pt x="6805" y="7878"/>
                  <a:pt x="6805" y="7829"/>
                </a:cubicBezTo>
                <a:cubicBezTo>
                  <a:pt x="6757" y="7658"/>
                  <a:pt x="6708" y="7463"/>
                  <a:pt x="6683" y="7268"/>
                </a:cubicBezTo>
                <a:cubicBezTo>
                  <a:pt x="6659" y="7171"/>
                  <a:pt x="6635" y="7073"/>
                  <a:pt x="6610" y="6975"/>
                </a:cubicBezTo>
                <a:lnTo>
                  <a:pt x="6586" y="6683"/>
                </a:lnTo>
                <a:lnTo>
                  <a:pt x="6562" y="6561"/>
                </a:lnTo>
                <a:lnTo>
                  <a:pt x="6562" y="6488"/>
                </a:lnTo>
                <a:lnTo>
                  <a:pt x="6562" y="6366"/>
                </a:lnTo>
                <a:cubicBezTo>
                  <a:pt x="6562" y="6024"/>
                  <a:pt x="6562" y="5707"/>
                  <a:pt x="6586" y="5366"/>
                </a:cubicBezTo>
                <a:cubicBezTo>
                  <a:pt x="6586" y="5219"/>
                  <a:pt x="6610" y="5073"/>
                  <a:pt x="6610" y="4927"/>
                </a:cubicBezTo>
                <a:lnTo>
                  <a:pt x="6610" y="4878"/>
                </a:lnTo>
                <a:cubicBezTo>
                  <a:pt x="6598" y="4854"/>
                  <a:pt x="6598" y="4854"/>
                  <a:pt x="6592" y="4854"/>
                </a:cubicBezTo>
                <a:cubicBezTo>
                  <a:pt x="6586" y="4854"/>
                  <a:pt x="6574" y="4854"/>
                  <a:pt x="6537" y="4829"/>
                </a:cubicBezTo>
                <a:cubicBezTo>
                  <a:pt x="6464" y="4780"/>
                  <a:pt x="6561" y="4805"/>
                  <a:pt x="6537" y="4756"/>
                </a:cubicBezTo>
                <a:lnTo>
                  <a:pt x="6537" y="4756"/>
                </a:lnTo>
                <a:cubicBezTo>
                  <a:pt x="6562" y="4805"/>
                  <a:pt x="6586" y="4805"/>
                  <a:pt x="6586" y="4805"/>
                </a:cubicBezTo>
                <a:cubicBezTo>
                  <a:pt x="6586" y="4805"/>
                  <a:pt x="6586" y="4805"/>
                  <a:pt x="6635" y="4902"/>
                </a:cubicBezTo>
                <a:lnTo>
                  <a:pt x="6610" y="4805"/>
                </a:lnTo>
                <a:lnTo>
                  <a:pt x="6635" y="4854"/>
                </a:lnTo>
                <a:cubicBezTo>
                  <a:pt x="6635" y="4854"/>
                  <a:pt x="6635" y="4829"/>
                  <a:pt x="6635" y="4829"/>
                </a:cubicBezTo>
                <a:cubicBezTo>
                  <a:pt x="6635" y="4800"/>
                  <a:pt x="6635" y="4790"/>
                  <a:pt x="6636" y="4790"/>
                </a:cubicBezTo>
                <a:cubicBezTo>
                  <a:pt x="6638" y="4790"/>
                  <a:pt x="6644" y="4814"/>
                  <a:pt x="6659" y="4829"/>
                </a:cubicBezTo>
                <a:cubicBezTo>
                  <a:pt x="6659" y="4829"/>
                  <a:pt x="6659" y="4805"/>
                  <a:pt x="6683" y="4780"/>
                </a:cubicBezTo>
                <a:lnTo>
                  <a:pt x="6708" y="4780"/>
                </a:lnTo>
                <a:cubicBezTo>
                  <a:pt x="6708" y="4780"/>
                  <a:pt x="6708" y="4756"/>
                  <a:pt x="6757" y="4756"/>
                </a:cubicBezTo>
                <a:cubicBezTo>
                  <a:pt x="6781" y="4756"/>
                  <a:pt x="6757" y="4756"/>
                  <a:pt x="6757" y="4780"/>
                </a:cubicBezTo>
                <a:lnTo>
                  <a:pt x="6830" y="4854"/>
                </a:lnTo>
                <a:cubicBezTo>
                  <a:pt x="6903" y="4902"/>
                  <a:pt x="6976" y="4951"/>
                  <a:pt x="6976" y="5000"/>
                </a:cubicBezTo>
                <a:cubicBezTo>
                  <a:pt x="7053" y="5058"/>
                  <a:pt x="7238" y="5269"/>
                  <a:pt x="7299" y="5269"/>
                </a:cubicBezTo>
                <a:cubicBezTo>
                  <a:pt x="7315" y="5269"/>
                  <a:pt x="7323" y="5255"/>
                  <a:pt x="7318" y="5219"/>
                </a:cubicBezTo>
                <a:lnTo>
                  <a:pt x="7318" y="5219"/>
                </a:lnTo>
                <a:cubicBezTo>
                  <a:pt x="7337" y="5278"/>
                  <a:pt x="7483" y="5479"/>
                  <a:pt x="7450" y="5479"/>
                </a:cubicBezTo>
                <a:cubicBezTo>
                  <a:pt x="7443" y="5479"/>
                  <a:pt x="7424" y="5467"/>
                  <a:pt x="7391" y="5439"/>
                </a:cubicBezTo>
                <a:lnTo>
                  <a:pt x="7391" y="5439"/>
                </a:lnTo>
                <a:cubicBezTo>
                  <a:pt x="7464" y="5512"/>
                  <a:pt x="7537" y="5610"/>
                  <a:pt x="7635" y="5683"/>
                </a:cubicBezTo>
                <a:lnTo>
                  <a:pt x="7537" y="5536"/>
                </a:lnTo>
                <a:lnTo>
                  <a:pt x="7537" y="5536"/>
                </a:lnTo>
                <a:cubicBezTo>
                  <a:pt x="7732" y="5780"/>
                  <a:pt x="7952" y="6000"/>
                  <a:pt x="8196" y="6195"/>
                </a:cubicBezTo>
                <a:lnTo>
                  <a:pt x="8098" y="6073"/>
                </a:lnTo>
                <a:lnTo>
                  <a:pt x="8098" y="6073"/>
                </a:lnTo>
                <a:cubicBezTo>
                  <a:pt x="8269" y="6244"/>
                  <a:pt x="8440" y="6414"/>
                  <a:pt x="8440" y="6536"/>
                </a:cubicBezTo>
                <a:lnTo>
                  <a:pt x="8464" y="6561"/>
                </a:lnTo>
                <a:lnTo>
                  <a:pt x="8805" y="6902"/>
                </a:lnTo>
                <a:cubicBezTo>
                  <a:pt x="9000" y="7097"/>
                  <a:pt x="9220" y="7292"/>
                  <a:pt x="9439" y="7488"/>
                </a:cubicBezTo>
                <a:lnTo>
                  <a:pt x="9293" y="7317"/>
                </a:lnTo>
                <a:lnTo>
                  <a:pt x="9293" y="7317"/>
                </a:lnTo>
                <a:cubicBezTo>
                  <a:pt x="9415" y="7414"/>
                  <a:pt x="9659" y="7634"/>
                  <a:pt x="9952" y="7878"/>
                </a:cubicBezTo>
                <a:cubicBezTo>
                  <a:pt x="10122" y="7853"/>
                  <a:pt x="10269" y="7829"/>
                  <a:pt x="10391" y="7805"/>
                </a:cubicBezTo>
                <a:cubicBezTo>
                  <a:pt x="10513" y="7805"/>
                  <a:pt x="10683" y="7780"/>
                  <a:pt x="10830" y="7756"/>
                </a:cubicBezTo>
                <a:cubicBezTo>
                  <a:pt x="10952" y="7707"/>
                  <a:pt x="11074" y="7634"/>
                  <a:pt x="11196" y="7561"/>
                </a:cubicBezTo>
                <a:lnTo>
                  <a:pt x="11391" y="7463"/>
                </a:lnTo>
                <a:cubicBezTo>
                  <a:pt x="11439" y="7414"/>
                  <a:pt x="11488" y="7390"/>
                  <a:pt x="11586" y="7341"/>
                </a:cubicBezTo>
                <a:cubicBezTo>
                  <a:pt x="11683" y="6878"/>
                  <a:pt x="11781" y="6414"/>
                  <a:pt x="11854" y="5951"/>
                </a:cubicBezTo>
                <a:lnTo>
                  <a:pt x="11854" y="5951"/>
                </a:lnTo>
                <a:cubicBezTo>
                  <a:pt x="11854" y="5951"/>
                  <a:pt x="11830" y="6024"/>
                  <a:pt x="11805" y="6097"/>
                </a:cubicBezTo>
                <a:lnTo>
                  <a:pt x="11757" y="6219"/>
                </a:lnTo>
                <a:lnTo>
                  <a:pt x="11757" y="6146"/>
                </a:lnTo>
                <a:cubicBezTo>
                  <a:pt x="11757" y="6073"/>
                  <a:pt x="11757" y="6000"/>
                  <a:pt x="11781" y="5951"/>
                </a:cubicBezTo>
                <a:cubicBezTo>
                  <a:pt x="11781" y="5805"/>
                  <a:pt x="11805" y="5658"/>
                  <a:pt x="11805" y="5658"/>
                </a:cubicBezTo>
                <a:cubicBezTo>
                  <a:pt x="11805" y="5698"/>
                  <a:pt x="11886" y="5900"/>
                  <a:pt x="11890" y="6000"/>
                </a:cubicBezTo>
                <a:lnTo>
                  <a:pt x="11890" y="6000"/>
                </a:lnTo>
                <a:cubicBezTo>
                  <a:pt x="11911" y="5905"/>
                  <a:pt x="11935" y="5778"/>
                  <a:pt x="11976" y="5634"/>
                </a:cubicBezTo>
                <a:cubicBezTo>
                  <a:pt x="11976" y="5536"/>
                  <a:pt x="12000" y="5439"/>
                  <a:pt x="12025" y="5341"/>
                </a:cubicBezTo>
                <a:cubicBezTo>
                  <a:pt x="12025" y="5244"/>
                  <a:pt x="12049" y="5195"/>
                  <a:pt x="12049" y="5122"/>
                </a:cubicBezTo>
                <a:cubicBezTo>
                  <a:pt x="12098" y="4854"/>
                  <a:pt x="12147" y="4512"/>
                  <a:pt x="12196" y="4122"/>
                </a:cubicBezTo>
                <a:cubicBezTo>
                  <a:pt x="12220" y="3878"/>
                  <a:pt x="12244" y="3610"/>
                  <a:pt x="12293" y="3341"/>
                </a:cubicBezTo>
                <a:cubicBezTo>
                  <a:pt x="12293" y="3219"/>
                  <a:pt x="12317" y="3122"/>
                  <a:pt x="12342" y="3000"/>
                </a:cubicBezTo>
                <a:cubicBezTo>
                  <a:pt x="12342" y="2927"/>
                  <a:pt x="12366" y="2829"/>
                  <a:pt x="12391" y="2756"/>
                </a:cubicBezTo>
                <a:cubicBezTo>
                  <a:pt x="12391" y="2707"/>
                  <a:pt x="12415" y="2683"/>
                  <a:pt x="12439" y="2658"/>
                </a:cubicBezTo>
                <a:cubicBezTo>
                  <a:pt x="12439" y="2683"/>
                  <a:pt x="12464" y="2707"/>
                  <a:pt x="12464" y="2732"/>
                </a:cubicBezTo>
                <a:cubicBezTo>
                  <a:pt x="12488" y="2805"/>
                  <a:pt x="12513" y="2902"/>
                  <a:pt x="12513" y="2976"/>
                </a:cubicBezTo>
                <a:cubicBezTo>
                  <a:pt x="12531" y="2976"/>
                  <a:pt x="12521" y="2903"/>
                  <a:pt x="12538" y="2903"/>
                </a:cubicBezTo>
                <a:cubicBezTo>
                  <a:pt x="12543" y="2903"/>
                  <a:pt x="12550" y="2910"/>
                  <a:pt x="12561" y="2927"/>
                </a:cubicBezTo>
                <a:cubicBezTo>
                  <a:pt x="12561" y="2976"/>
                  <a:pt x="12561" y="3000"/>
                  <a:pt x="12561" y="3024"/>
                </a:cubicBezTo>
                <a:cubicBezTo>
                  <a:pt x="12561" y="3024"/>
                  <a:pt x="12575" y="3065"/>
                  <a:pt x="12582" y="3065"/>
                </a:cubicBezTo>
                <a:cubicBezTo>
                  <a:pt x="12584" y="3065"/>
                  <a:pt x="12586" y="3061"/>
                  <a:pt x="12586" y="3049"/>
                </a:cubicBezTo>
                <a:cubicBezTo>
                  <a:pt x="12561" y="2951"/>
                  <a:pt x="12561" y="2854"/>
                  <a:pt x="12537" y="2732"/>
                </a:cubicBezTo>
                <a:lnTo>
                  <a:pt x="12537" y="2732"/>
                </a:lnTo>
                <a:lnTo>
                  <a:pt x="12610" y="2854"/>
                </a:lnTo>
                <a:lnTo>
                  <a:pt x="12610" y="2927"/>
                </a:lnTo>
                <a:cubicBezTo>
                  <a:pt x="12610" y="2927"/>
                  <a:pt x="12628" y="2873"/>
                  <a:pt x="12664" y="2873"/>
                </a:cubicBezTo>
                <a:cubicBezTo>
                  <a:pt x="12670" y="2873"/>
                  <a:pt x="12676" y="2874"/>
                  <a:pt x="12683" y="2878"/>
                </a:cubicBezTo>
                <a:cubicBezTo>
                  <a:pt x="12708" y="2878"/>
                  <a:pt x="12708" y="2902"/>
                  <a:pt x="12732" y="2927"/>
                </a:cubicBezTo>
                <a:cubicBezTo>
                  <a:pt x="12781" y="3049"/>
                  <a:pt x="12854" y="3146"/>
                  <a:pt x="12927" y="3244"/>
                </a:cubicBezTo>
                <a:cubicBezTo>
                  <a:pt x="13074" y="3488"/>
                  <a:pt x="13220" y="3707"/>
                  <a:pt x="13366" y="3951"/>
                </a:cubicBezTo>
                <a:cubicBezTo>
                  <a:pt x="13342" y="3951"/>
                  <a:pt x="13269" y="3854"/>
                  <a:pt x="13171" y="3756"/>
                </a:cubicBezTo>
                <a:lnTo>
                  <a:pt x="13171" y="3756"/>
                </a:lnTo>
                <a:cubicBezTo>
                  <a:pt x="13220" y="3829"/>
                  <a:pt x="13269" y="3902"/>
                  <a:pt x="13317" y="4000"/>
                </a:cubicBezTo>
                <a:cubicBezTo>
                  <a:pt x="13309" y="3973"/>
                  <a:pt x="13309" y="3963"/>
                  <a:pt x="13314" y="3963"/>
                </a:cubicBezTo>
                <a:cubicBezTo>
                  <a:pt x="13335" y="3963"/>
                  <a:pt x="13438" y="4115"/>
                  <a:pt x="13446" y="4115"/>
                </a:cubicBezTo>
                <a:cubicBezTo>
                  <a:pt x="13448" y="4115"/>
                  <a:pt x="13446" y="4110"/>
                  <a:pt x="13439" y="4097"/>
                </a:cubicBezTo>
                <a:lnTo>
                  <a:pt x="13439" y="4097"/>
                </a:lnTo>
                <a:cubicBezTo>
                  <a:pt x="13781" y="4415"/>
                  <a:pt x="14025" y="4951"/>
                  <a:pt x="14317" y="5268"/>
                </a:cubicBezTo>
                <a:cubicBezTo>
                  <a:pt x="14415" y="5244"/>
                  <a:pt x="16171" y="5097"/>
                  <a:pt x="16244" y="5049"/>
                </a:cubicBezTo>
                <a:cubicBezTo>
                  <a:pt x="16317" y="5146"/>
                  <a:pt x="16391" y="5268"/>
                  <a:pt x="16415" y="5293"/>
                </a:cubicBezTo>
                <a:cubicBezTo>
                  <a:pt x="16366" y="5171"/>
                  <a:pt x="16293" y="5049"/>
                  <a:pt x="16195" y="4927"/>
                </a:cubicBezTo>
                <a:lnTo>
                  <a:pt x="16122" y="4951"/>
                </a:lnTo>
                <a:cubicBezTo>
                  <a:pt x="15952" y="4707"/>
                  <a:pt x="16122" y="4878"/>
                  <a:pt x="15952" y="4634"/>
                </a:cubicBezTo>
                <a:cubicBezTo>
                  <a:pt x="15956" y="4629"/>
                  <a:pt x="15962" y="4627"/>
                  <a:pt x="15968" y="4627"/>
                </a:cubicBezTo>
                <a:cubicBezTo>
                  <a:pt x="16028" y="4627"/>
                  <a:pt x="16161" y="4823"/>
                  <a:pt x="16293" y="5000"/>
                </a:cubicBezTo>
                <a:cubicBezTo>
                  <a:pt x="16171" y="4829"/>
                  <a:pt x="16073" y="4634"/>
                  <a:pt x="15976" y="4585"/>
                </a:cubicBezTo>
                <a:cubicBezTo>
                  <a:pt x="15878" y="4390"/>
                  <a:pt x="16049" y="4585"/>
                  <a:pt x="15927" y="4341"/>
                </a:cubicBezTo>
                <a:cubicBezTo>
                  <a:pt x="15781" y="4195"/>
                  <a:pt x="15659" y="4049"/>
                  <a:pt x="15561" y="3878"/>
                </a:cubicBezTo>
                <a:cubicBezTo>
                  <a:pt x="15342" y="3439"/>
                  <a:pt x="15098" y="3293"/>
                  <a:pt x="14903" y="2878"/>
                </a:cubicBezTo>
                <a:lnTo>
                  <a:pt x="14903" y="2878"/>
                </a:lnTo>
                <a:lnTo>
                  <a:pt x="14927" y="2927"/>
                </a:lnTo>
                <a:cubicBezTo>
                  <a:pt x="14882" y="2791"/>
                  <a:pt x="14689" y="2570"/>
                  <a:pt x="14564" y="2325"/>
                </a:cubicBezTo>
                <a:lnTo>
                  <a:pt x="14564" y="2325"/>
                </a:lnTo>
                <a:cubicBezTo>
                  <a:pt x="14571" y="2347"/>
                  <a:pt x="14571" y="2363"/>
                  <a:pt x="14562" y="2363"/>
                </a:cubicBezTo>
                <a:cubicBezTo>
                  <a:pt x="14552" y="2363"/>
                  <a:pt x="14528" y="2338"/>
                  <a:pt x="14488" y="2268"/>
                </a:cubicBezTo>
                <a:cubicBezTo>
                  <a:pt x="14147" y="1732"/>
                  <a:pt x="13903" y="1390"/>
                  <a:pt x="13659" y="951"/>
                </a:cubicBezTo>
                <a:lnTo>
                  <a:pt x="13391" y="659"/>
                </a:lnTo>
                <a:lnTo>
                  <a:pt x="13000" y="0"/>
                </a:lnTo>
                <a:close/>
              </a:path>
            </a:pathLst>
          </a:custGeom>
          <a:solidFill>
            <a:srgbClr val="9244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4"/>
          <p:cNvSpPr/>
          <p:nvPr/>
        </p:nvSpPr>
        <p:spPr>
          <a:xfrm rot="8386467" flipH="1">
            <a:off x="8595936" y="447420"/>
            <a:ext cx="521751" cy="434782"/>
          </a:xfrm>
          <a:custGeom>
            <a:avLst/>
            <a:gdLst/>
            <a:ahLst/>
            <a:cxnLst/>
            <a:rect l="l" t="t" r="r" b="b"/>
            <a:pathLst>
              <a:path w="15952" h="13293" extrusionOk="0">
                <a:moveTo>
                  <a:pt x="1965" y="4136"/>
                </a:moveTo>
                <a:cubicBezTo>
                  <a:pt x="1969" y="4136"/>
                  <a:pt x="1973" y="4139"/>
                  <a:pt x="1976" y="4147"/>
                </a:cubicBezTo>
                <a:lnTo>
                  <a:pt x="1853" y="4285"/>
                </a:lnTo>
                <a:lnTo>
                  <a:pt x="1853" y="4285"/>
                </a:lnTo>
                <a:cubicBezTo>
                  <a:pt x="1921" y="4199"/>
                  <a:pt x="1947" y="4136"/>
                  <a:pt x="1965" y="4136"/>
                </a:cubicBezTo>
                <a:close/>
                <a:moveTo>
                  <a:pt x="4077" y="7219"/>
                </a:moveTo>
                <a:lnTo>
                  <a:pt x="4077" y="7219"/>
                </a:lnTo>
                <a:cubicBezTo>
                  <a:pt x="4076" y="7219"/>
                  <a:pt x="4075" y="7219"/>
                  <a:pt x="4074" y="7220"/>
                </a:cubicBezTo>
                <a:cubicBezTo>
                  <a:pt x="4076" y="7220"/>
                  <a:pt x="4077" y="7219"/>
                  <a:pt x="4077" y="7219"/>
                </a:cubicBezTo>
                <a:close/>
                <a:moveTo>
                  <a:pt x="10333" y="9981"/>
                </a:moveTo>
                <a:lnTo>
                  <a:pt x="10293" y="10000"/>
                </a:lnTo>
                <a:cubicBezTo>
                  <a:pt x="10305" y="10000"/>
                  <a:pt x="10318" y="9993"/>
                  <a:pt x="10333" y="9981"/>
                </a:cubicBezTo>
                <a:close/>
                <a:moveTo>
                  <a:pt x="3928" y="0"/>
                </a:moveTo>
                <a:lnTo>
                  <a:pt x="3684" y="195"/>
                </a:lnTo>
                <a:lnTo>
                  <a:pt x="3708" y="122"/>
                </a:lnTo>
                <a:lnTo>
                  <a:pt x="3708" y="122"/>
                </a:lnTo>
                <a:cubicBezTo>
                  <a:pt x="3464" y="293"/>
                  <a:pt x="3171" y="537"/>
                  <a:pt x="2879" y="756"/>
                </a:cubicBezTo>
                <a:cubicBezTo>
                  <a:pt x="2732" y="854"/>
                  <a:pt x="2586" y="976"/>
                  <a:pt x="2464" y="1098"/>
                </a:cubicBezTo>
                <a:lnTo>
                  <a:pt x="2147" y="1366"/>
                </a:lnTo>
                <a:cubicBezTo>
                  <a:pt x="2074" y="1464"/>
                  <a:pt x="1976" y="1537"/>
                  <a:pt x="1879" y="1610"/>
                </a:cubicBezTo>
                <a:cubicBezTo>
                  <a:pt x="1757" y="1708"/>
                  <a:pt x="1806" y="1683"/>
                  <a:pt x="1757" y="1732"/>
                </a:cubicBezTo>
                <a:lnTo>
                  <a:pt x="1659" y="1830"/>
                </a:lnTo>
                <a:cubicBezTo>
                  <a:pt x="1513" y="1951"/>
                  <a:pt x="1367" y="2098"/>
                  <a:pt x="1220" y="2244"/>
                </a:cubicBezTo>
                <a:cubicBezTo>
                  <a:pt x="1074" y="2390"/>
                  <a:pt x="952" y="2561"/>
                  <a:pt x="806" y="2732"/>
                </a:cubicBezTo>
                <a:cubicBezTo>
                  <a:pt x="684" y="2903"/>
                  <a:pt x="562" y="3073"/>
                  <a:pt x="440" y="3269"/>
                </a:cubicBezTo>
                <a:lnTo>
                  <a:pt x="391" y="3317"/>
                </a:lnTo>
                <a:cubicBezTo>
                  <a:pt x="342" y="3366"/>
                  <a:pt x="293" y="3415"/>
                  <a:pt x="245" y="3464"/>
                </a:cubicBezTo>
                <a:lnTo>
                  <a:pt x="50" y="3659"/>
                </a:lnTo>
                <a:lnTo>
                  <a:pt x="1" y="3732"/>
                </a:lnTo>
                <a:cubicBezTo>
                  <a:pt x="50" y="3829"/>
                  <a:pt x="98" y="3903"/>
                  <a:pt x="147" y="3976"/>
                </a:cubicBezTo>
                <a:cubicBezTo>
                  <a:pt x="269" y="4122"/>
                  <a:pt x="391" y="4268"/>
                  <a:pt x="537" y="4390"/>
                </a:cubicBezTo>
                <a:cubicBezTo>
                  <a:pt x="731" y="4539"/>
                  <a:pt x="970" y="4661"/>
                  <a:pt x="1210" y="4661"/>
                </a:cubicBezTo>
                <a:cubicBezTo>
                  <a:pt x="1363" y="4661"/>
                  <a:pt x="1517" y="4611"/>
                  <a:pt x="1659" y="4488"/>
                </a:cubicBezTo>
                <a:lnTo>
                  <a:pt x="1684" y="4537"/>
                </a:lnTo>
                <a:cubicBezTo>
                  <a:pt x="1684" y="4537"/>
                  <a:pt x="1781" y="4366"/>
                  <a:pt x="1781" y="4366"/>
                </a:cubicBezTo>
                <a:cubicBezTo>
                  <a:pt x="1794" y="4351"/>
                  <a:pt x="1806" y="4338"/>
                  <a:pt x="1816" y="4327"/>
                </a:cubicBezTo>
                <a:lnTo>
                  <a:pt x="1816" y="4327"/>
                </a:lnTo>
                <a:lnTo>
                  <a:pt x="1781" y="4366"/>
                </a:lnTo>
                <a:cubicBezTo>
                  <a:pt x="1801" y="4346"/>
                  <a:pt x="1819" y="4327"/>
                  <a:pt x="1835" y="4308"/>
                </a:cubicBezTo>
                <a:lnTo>
                  <a:pt x="1835" y="4308"/>
                </a:lnTo>
                <a:cubicBezTo>
                  <a:pt x="1850" y="4293"/>
                  <a:pt x="1860" y="4287"/>
                  <a:pt x="1865" y="4287"/>
                </a:cubicBezTo>
                <a:cubicBezTo>
                  <a:pt x="1883" y="4287"/>
                  <a:pt x="1846" y="4367"/>
                  <a:pt x="1830" y="4415"/>
                </a:cubicBezTo>
                <a:cubicBezTo>
                  <a:pt x="1879" y="4366"/>
                  <a:pt x="1928" y="4293"/>
                  <a:pt x="2001" y="4244"/>
                </a:cubicBezTo>
                <a:cubicBezTo>
                  <a:pt x="2001" y="4229"/>
                  <a:pt x="1996" y="4223"/>
                  <a:pt x="1989" y="4223"/>
                </a:cubicBezTo>
                <a:cubicBezTo>
                  <a:pt x="1973" y="4223"/>
                  <a:pt x="1944" y="4252"/>
                  <a:pt x="1928" y="4268"/>
                </a:cubicBezTo>
                <a:cubicBezTo>
                  <a:pt x="2001" y="4147"/>
                  <a:pt x="2074" y="4025"/>
                  <a:pt x="2147" y="3903"/>
                </a:cubicBezTo>
                <a:cubicBezTo>
                  <a:pt x="2205" y="3836"/>
                  <a:pt x="2228" y="3825"/>
                  <a:pt x="2246" y="3825"/>
                </a:cubicBezTo>
                <a:cubicBezTo>
                  <a:pt x="2254" y="3825"/>
                  <a:pt x="2261" y="3827"/>
                  <a:pt x="2270" y="3827"/>
                </a:cubicBezTo>
                <a:cubicBezTo>
                  <a:pt x="2290" y="3827"/>
                  <a:pt x="2318" y="3815"/>
                  <a:pt x="2391" y="3732"/>
                </a:cubicBezTo>
                <a:cubicBezTo>
                  <a:pt x="2562" y="3537"/>
                  <a:pt x="2684" y="3390"/>
                  <a:pt x="2830" y="3244"/>
                </a:cubicBezTo>
                <a:lnTo>
                  <a:pt x="3074" y="3000"/>
                </a:lnTo>
                <a:lnTo>
                  <a:pt x="3123" y="2951"/>
                </a:lnTo>
                <a:lnTo>
                  <a:pt x="3147" y="2951"/>
                </a:lnTo>
                <a:cubicBezTo>
                  <a:pt x="3171" y="2927"/>
                  <a:pt x="3196" y="2903"/>
                  <a:pt x="3245" y="2903"/>
                </a:cubicBezTo>
                <a:lnTo>
                  <a:pt x="3293" y="2903"/>
                </a:lnTo>
                <a:cubicBezTo>
                  <a:pt x="3293" y="2903"/>
                  <a:pt x="3293" y="2927"/>
                  <a:pt x="3293" y="2927"/>
                </a:cubicBezTo>
                <a:cubicBezTo>
                  <a:pt x="3269" y="2951"/>
                  <a:pt x="3269" y="2951"/>
                  <a:pt x="3269" y="2976"/>
                </a:cubicBezTo>
                <a:cubicBezTo>
                  <a:pt x="3245" y="3000"/>
                  <a:pt x="3220" y="3025"/>
                  <a:pt x="3196" y="3025"/>
                </a:cubicBezTo>
                <a:lnTo>
                  <a:pt x="3220" y="3025"/>
                </a:lnTo>
                <a:lnTo>
                  <a:pt x="3220" y="3122"/>
                </a:lnTo>
                <a:cubicBezTo>
                  <a:pt x="3220" y="3269"/>
                  <a:pt x="3196" y="3439"/>
                  <a:pt x="3196" y="3586"/>
                </a:cubicBezTo>
                <a:lnTo>
                  <a:pt x="3196" y="3829"/>
                </a:lnTo>
                <a:lnTo>
                  <a:pt x="3196" y="4122"/>
                </a:lnTo>
                <a:lnTo>
                  <a:pt x="3196" y="4903"/>
                </a:lnTo>
                <a:cubicBezTo>
                  <a:pt x="3171" y="5268"/>
                  <a:pt x="3220" y="5561"/>
                  <a:pt x="3196" y="5586"/>
                </a:cubicBezTo>
                <a:lnTo>
                  <a:pt x="3293" y="5586"/>
                </a:lnTo>
                <a:cubicBezTo>
                  <a:pt x="3318" y="5756"/>
                  <a:pt x="3318" y="5951"/>
                  <a:pt x="3293" y="6122"/>
                </a:cubicBezTo>
                <a:cubicBezTo>
                  <a:pt x="3269" y="6171"/>
                  <a:pt x="3269" y="6220"/>
                  <a:pt x="3293" y="6268"/>
                </a:cubicBezTo>
                <a:lnTo>
                  <a:pt x="3293" y="6415"/>
                </a:lnTo>
                <a:cubicBezTo>
                  <a:pt x="3293" y="6464"/>
                  <a:pt x="3318" y="6537"/>
                  <a:pt x="3318" y="6610"/>
                </a:cubicBezTo>
                <a:cubicBezTo>
                  <a:pt x="3415" y="6756"/>
                  <a:pt x="3464" y="6927"/>
                  <a:pt x="3489" y="7122"/>
                </a:cubicBezTo>
                <a:lnTo>
                  <a:pt x="3781" y="7171"/>
                </a:lnTo>
                <a:lnTo>
                  <a:pt x="3952" y="7171"/>
                </a:lnTo>
                <a:cubicBezTo>
                  <a:pt x="3952" y="7171"/>
                  <a:pt x="4076" y="7212"/>
                  <a:pt x="4077" y="7219"/>
                </a:cubicBezTo>
                <a:lnTo>
                  <a:pt x="4077" y="7219"/>
                </a:lnTo>
                <a:cubicBezTo>
                  <a:pt x="4097" y="7212"/>
                  <a:pt x="4120" y="7210"/>
                  <a:pt x="4144" y="7210"/>
                </a:cubicBezTo>
                <a:cubicBezTo>
                  <a:pt x="4204" y="7210"/>
                  <a:pt x="4273" y="7227"/>
                  <a:pt x="4342" y="7244"/>
                </a:cubicBezTo>
                <a:cubicBezTo>
                  <a:pt x="4391" y="7244"/>
                  <a:pt x="4318" y="7244"/>
                  <a:pt x="4293" y="7220"/>
                </a:cubicBezTo>
                <a:lnTo>
                  <a:pt x="4293" y="7220"/>
                </a:lnTo>
                <a:lnTo>
                  <a:pt x="4415" y="7244"/>
                </a:lnTo>
                <a:lnTo>
                  <a:pt x="4464" y="7244"/>
                </a:lnTo>
                <a:cubicBezTo>
                  <a:pt x="4489" y="7244"/>
                  <a:pt x="4489" y="7268"/>
                  <a:pt x="4464" y="7268"/>
                </a:cubicBezTo>
                <a:lnTo>
                  <a:pt x="4513" y="7268"/>
                </a:lnTo>
                <a:cubicBezTo>
                  <a:pt x="4635" y="7268"/>
                  <a:pt x="4830" y="7268"/>
                  <a:pt x="5610" y="7342"/>
                </a:cubicBezTo>
                <a:lnTo>
                  <a:pt x="5806" y="7025"/>
                </a:lnTo>
                <a:lnTo>
                  <a:pt x="5903" y="6878"/>
                </a:lnTo>
                <a:cubicBezTo>
                  <a:pt x="5928" y="6829"/>
                  <a:pt x="5952" y="6781"/>
                  <a:pt x="6001" y="6732"/>
                </a:cubicBezTo>
                <a:lnTo>
                  <a:pt x="6391" y="6317"/>
                </a:lnTo>
                <a:cubicBezTo>
                  <a:pt x="6464" y="6244"/>
                  <a:pt x="6537" y="6171"/>
                  <a:pt x="6586" y="6098"/>
                </a:cubicBezTo>
                <a:lnTo>
                  <a:pt x="6806" y="5927"/>
                </a:lnTo>
                <a:lnTo>
                  <a:pt x="6927" y="5829"/>
                </a:lnTo>
                <a:lnTo>
                  <a:pt x="6976" y="5805"/>
                </a:lnTo>
                <a:lnTo>
                  <a:pt x="7074" y="5732"/>
                </a:lnTo>
                <a:cubicBezTo>
                  <a:pt x="7342" y="5537"/>
                  <a:pt x="7610" y="5342"/>
                  <a:pt x="7903" y="5195"/>
                </a:cubicBezTo>
                <a:cubicBezTo>
                  <a:pt x="8025" y="5098"/>
                  <a:pt x="8171" y="5025"/>
                  <a:pt x="8293" y="4951"/>
                </a:cubicBezTo>
                <a:lnTo>
                  <a:pt x="8342" y="4951"/>
                </a:lnTo>
                <a:lnTo>
                  <a:pt x="8342" y="4854"/>
                </a:lnTo>
                <a:cubicBezTo>
                  <a:pt x="8342" y="4825"/>
                  <a:pt x="8346" y="4819"/>
                  <a:pt x="8352" y="4819"/>
                </a:cubicBezTo>
                <a:cubicBezTo>
                  <a:pt x="8356" y="4819"/>
                  <a:pt x="8363" y="4823"/>
                  <a:pt x="8370" y="4823"/>
                </a:cubicBezTo>
                <a:cubicBezTo>
                  <a:pt x="8376" y="4823"/>
                  <a:pt x="8384" y="4820"/>
                  <a:pt x="8391" y="4805"/>
                </a:cubicBezTo>
                <a:lnTo>
                  <a:pt x="8391" y="4878"/>
                </a:lnTo>
                <a:cubicBezTo>
                  <a:pt x="8391" y="4878"/>
                  <a:pt x="8391" y="4878"/>
                  <a:pt x="8366" y="4927"/>
                </a:cubicBezTo>
                <a:lnTo>
                  <a:pt x="8366" y="4927"/>
                </a:lnTo>
                <a:lnTo>
                  <a:pt x="8391" y="4903"/>
                </a:lnTo>
                <a:cubicBezTo>
                  <a:pt x="8405" y="4895"/>
                  <a:pt x="8413" y="4893"/>
                  <a:pt x="8417" y="4893"/>
                </a:cubicBezTo>
                <a:cubicBezTo>
                  <a:pt x="8425" y="4893"/>
                  <a:pt x="8408" y="4910"/>
                  <a:pt x="8391" y="4927"/>
                </a:cubicBezTo>
                <a:lnTo>
                  <a:pt x="8440" y="4927"/>
                </a:lnTo>
                <a:cubicBezTo>
                  <a:pt x="8464" y="4927"/>
                  <a:pt x="8464" y="4951"/>
                  <a:pt x="8440" y="4976"/>
                </a:cubicBezTo>
                <a:lnTo>
                  <a:pt x="8464" y="4976"/>
                </a:lnTo>
                <a:cubicBezTo>
                  <a:pt x="8464" y="5000"/>
                  <a:pt x="8464" y="5049"/>
                  <a:pt x="8464" y="5098"/>
                </a:cubicBezTo>
                <a:cubicBezTo>
                  <a:pt x="8464" y="5171"/>
                  <a:pt x="8464" y="5244"/>
                  <a:pt x="8415" y="5293"/>
                </a:cubicBezTo>
                <a:cubicBezTo>
                  <a:pt x="8415" y="5399"/>
                  <a:pt x="8342" y="5706"/>
                  <a:pt x="8386" y="5706"/>
                </a:cubicBezTo>
                <a:cubicBezTo>
                  <a:pt x="8393" y="5706"/>
                  <a:pt x="8402" y="5699"/>
                  <a:pt x="8415" y="5683"/>
                </a:cubicBezTo>
                <a:lnTo>
                  <a:pt x="8415" y="5683"/>
                </a:lnTo>
                <a:cubicBezTo>
                  <a:pt x="8378" y="5739"/>
                  <a:pt x="8327" y="5951"/>
                  <a:pt x="8304" y="5951"/>
                </a:cubicBezTo>
                <a:cubicBezTo>
                  <a:pt x="8297" y="5951"/>
                  <a:pt x="8293" y="5930"/>
                  <a:pt x="8293" y="5878"/>
                </a:cubicBezTo>
                <a:cubicBezTo>
                  <a:pt x="8269" y="5976"/>
                  <a:pt x="8245" y="6098"/>
                  <a:pt x="8245" y="6195"/>
                </a:cubicBezTo>
                <a:lnTo>
                  <a:pt x="8293" y="6049"/>
                </a:lnTo>
                <a:lnTo>
                  <a:pt x="8293" y="6049"/>
                </a:lnTo>
                <a:cubicBezTo>
                  <a:pt x="8196" y="6342"/>
                  <a:pt x="8147" y="6659"/>
                  <a:pt x="8098" y="6951"/>
                </a:cubicBezTo>
                <a:lnTo>
                  <a:pt x="8171" y="6805"/>
                </a:lnTo>
                <a:lnTo>
                  <a:pt x="8171" y="6805"/>
                </a:lnTo>
                <a:cubicBezTo>
                  <a:pt x="8147" y="7000"/>
                  <a:pt x="8074" y="7195"/>
                  <a:pt x="7976" y="7366"/>
                </a:cubicBezTo>
                <a:lnTo>
                  <a:pt x="8025" y="7098"/>
                </a:lnTo>
                <a:lnTo>
                  <a:pt x="8025" y="7098"/>
                </a:lnTo>
                <a:cubicBezTo>
                  <a:pt x="8001" y="7195"/>
                  <a:pt x="7976" y="7293"/>
                  <a:pt x="7952" y="7390"/>
                </a:cubicBezTo>
                <a:cubicBezTo>
                  <a:pt x="7927" y="7561"/>
                  <a:pt x="7903" y="7707"/>
                  <a:pt x="7879" y="7854"/>
                </a:cubicBezTo>
                <a:cubicBezTo>
                  <a:pt x="7806" y="8146"/>
                  <a:pt x="7781" y="8439"/>
                  <a:pt x="7757" y="8732"/>
                </a:cubicBezTo>
                <a:lnTo>
                  <a:pt x="7781" y="8512"/>
                </a:lnTo>
                <a:lnTo>
                  <a:pt x="7781" y="8512"/>
                </a:lnTo>
                <a:cubicBezTo>
                  <a:pt x="7781" y="8683"/>
                  <a:pt x="7732" y="8976"/>
                  <a:pt x="7684" y="9366"/>
                </a:cubicBezTo>
                <a:cubicBezTo>
                  <a:pt x="7830" y="9512"/>
                  <a:pt x="7903" y="9585"/>
                  <a:pt x="8001" y="9707"/>
                </a:cubicBezTo>
                <a:cubicBezTo>
                  <a:pt x="8098" y="9805"/>
                  <a:pt x="8196" y="9927"/>
                  <a:pt x="8269" y="10049"/>
                </a:cubicBezTo>
                <a:cubicBezTo>
                  <a:pt x="8391" y="10122"/>
                  <a:pt x="8537" y="10171"/>
                  <a:pt x="8659" y="10244"/>
                </a:cubicBezTo>
                <a:lnTo>
                  <a:pt x="8854" y="10342"/>
                </a:lnTo>
                <a:lnTo>
                  <a:pt x="9049" y="10415"/>
                </a:lnTo>
                <a:cubicBezTo>
                  <a:pt x="9488" y="10268"/>
                  <a:pt x="9927" y="10098"/>
                  <a:pt x="10366" y="9902"/>
                </a:cubicBezTo>
                <a:lnTo>
                  <a:pt x="10366" y="9902"/>
                </a:lnTo>
                <a:lnTo>
                  <a:pt x="10220" y="9927"/>
                </a:lnTo>
                <a:lnTo>
                  <a:pt x="10074" y="9951"/>
                </a:lnTo>
                <a:lnTo>
                  <a:pt x="10074" y="9951"/>
                </a:lnTo>
                <a:lnTo>
                  <a:pt x="10147" y="9902"/>
                </a:lnTo>
                <a:cubicBezTo>
                  <a:pt x="10220" y="9878"/>
                  <a:pt x="10269" y="9854"/>
                  <a:pt x="10342" y="9829"/>
                </a:cubicBezTo>
                <a:lnTo>
                  <a:pt x="10582" y="9685"/>
                </a:lnTo>
                <a:lnTo>
                  <a:pt x="10582" y="9685"/>
                </a:lnTo>
                <a:cubicBezTo>
                  <a:pt x="10537" y="9716"/>
                  <a:pt x="10414" y="9918"/>
                  <a:pt x="10333" y="9981"/>
                </a:cubicBezTo>
                <a:lnTo>
                  <a:pt x="10333" y="9981"/>
                </a:lnTo>
                <a:lnTo>
                  <a:pt x="10708" y="9805"/>
                </a:lnTo>
                <a:lnTo>
                  <a:pt x="10976" y="9707"/>
                </a:lnTo>
                <a:lnTo>
                  <a:pt x="11147" y="9610"/>
                </a:lnTo>
                <a:cubicBezTo>
                  <a:pt x="11415" y="9488"/>
                  <a:pt x="11732" y="9317"/>
                  <a:pt x="12074" y="9171"/>
                </a:cubicBezTo>
                <a:lnTo>
                  <a:pt x="12781" y="8805"/>
                </a:lnTo>
                <a:cubicBezTo>
                  <a:pt x="12879" y="8756"/>
                  <a:pt x="13001" y="8707"/>
                  <a:pt x="13074" y="8659"/>
                </a:cubicBezTo>
                <a:cubicBezTo>
                  <a:pt x="13171" y="8610"/>
                  <a:pt x="13244" y="8585"/>
                  <a:pt x="13342" y="8561"/>
                </a:cubicBezTo>
                <a:lnTo>
                  <a:pt x="13415" y="8537"/>
                </a:lnTo>
                <a:lnTo>
                  <a:pt x="13415" y="8537"/>
                </a:lnTo>
                <a:cubicBezTo>
                  <a:pt x="13415" y="8561"/>
                  <a:pt x="13391" y="8585"/>
                  <a:pt x="13391" y="8610"/>
                </a:cubicBezTo>
                <a:cubicBezTo>
                  <a:pt x="13342" y="8683"/>
                  <a:pt x="13269" y="8732"/>
                  <a:pt x="13220" y="8781"/>
                </a:cubicBezTo>
                <a:cubicBezTo>
                  <a:pt x="13220" y="8791"/>
                  <a:pt x="13223" y="8795"/>
                  <a:pt x="13228" y="8795"/>
                </a:cubicBezTo>
                <a:cubicBezTo>
                  <a:pt x="13242" y="8795"/>
                  <a:pt x="13267" y="8766"/>
                  <a:pt x="13273" y="8766"/>
                </a:cubicBezTo>
                <a:cubicBezTo>
                  <a:pt x="13275" y="8766"/>
                  <a:pt x="13274" y="8770"/>
                  <a:pt x="13269" y="8781"/>
                </a:cubicBezTo>
                <a:cubicBezTo>
                  <a:pt x="13244" y="8805"/>
                  <a:pt x="13220" y="8829"/>
                  <a:pt x="13196" y="8829"/>
                </a:cubicBezTo>
                <a:cubicBezTo>
                  <a:pt x="13196" y="8829"/>
                  <a:pt x="13160" y="8883"/>
                  <a:pt x="13180" y="8883"/>
                </a:cubicBezTo>
                <a:cubicBezTo>
                  <a:pt x="13184" y="8883"/>
                  <a:pt x="13189" y="8882"/>
                  <a:pt x="13196" y="8878"/>
                </a:cubicBezTo>
                <a:cubicBezTo>
                  <a:pt x="13220" y="8854"/>
                  <a:pt x="13342" y="8756"/>
                  <a:pt x="13415" y="8683"/>
                </a:cubicBezTo>
                <a:lnTo>
                  <a:pt x="13415" y="8683"/>
                </a:lnTo>
                <a:lnTo>
                  <a:pt x="13366" y="8781"/>
                </a:lnTo>
                <a:lnTo>
                  <a:pt x="13293" y="8829"/>
                </a:lnTo>
                <a:cubicBezTo>
                  <a:pt x="13293" y="8829"/>
                  <a:pt x="13311" y="8823"/>
                  <a:pt x="13333" y="8823"/>
                </a:cubicBezTo>
                <a:cubicBezTo>
                  <a:pt x="13354" y="8823"/>
                  <a:pt x="13379" y="8829"/>
                  <a:pt x="13391" y="8854"/>
                </a:cubicBezTo>
                <a:cubicBezTo>
                  <a:pt x="13391" y="8878"/>
                  <a:pt x="13366" y="8903"/>
                  <a:pt x="13342" y="8927"/>
                </a:cubicBezTo>
                <a:cubicBezTo>
                  <a:pt x="13293" y="9049"/>
                  <a:pt x="13244" y="9146"/>
                  <a:pt x="13220" y="9244"/>
                </a:cubicBezTo>
                <a:lnTo>
                  <a:pt x="12879" y="10024"/>
                </a:lnTo>
                <a:cubicBezTo>
                  <a:pt x="12879" y="9927"/>
                  <a:pt x="12903" y="9829"/>
                  <a:pt x="12927" y="9756"/>
                </a:cubicBezTo>
                <a:lnTo>
                  <a:pt x="12927" y="9756"/>
                </a:lnTo>
                <a:cubicBezTo>
                  <a:pt x="12903" y="9829"/>
                  <a:pt x="12854" y="9927"/>
                  <a:pt x="12805" y="10000"/>
                </a:cubicBezTo>
                <a:cubicBezTo>
                  <a:pt x="12819" y="9983"/>
                  <a:pt x="12827" y="9976"/>
                  <a:pt x="12832" y="9976"/>
                </a:cubicBezTo>
                <a:cubicBezTo>
                  <a:pt x="12857" y="9976"/>
                  <a:pt x="12771" y="10187"/>
                  <a:pt x="12789" y="10187"/>
                </a:cubicBezTo>
                <a:cubicBezTo>
                  <a:pt x="12792" y="10187"/>
                  <a:pt x="12797" y="10182"/>
                  <a:pt x="12805" y="10171"/>
                </a:cubicBezTo>
                <a:lnTo>
                  <a:pt x="12805" y="10171"/>
                </a:lnTo>
                <a:cubicBezTo>
                  <a:pt x="12732" y="10634"/>
                  <a:pt x="12415" y="11122"/>
                  <a:pt x="12318" y="11537"/>
                </a:cubicBezTo>
                <a:cubicBezTo>
                  <a:pt x="12391" y="11610"/>
                  <a:pt x="13488" y="12976"/>
                  <a:pt x="13586" y="13024"/>
                </a:cubicBezTo>
                <a:cubicBezTo>
                  <a:pt x="13570" y="13088"/>
                  <a:pt x="13543" y="13152"/>
                  <a:pt x="13513" y="13209"/>
                </a:cubicBezTo>
                <a:lnTo>
                  <a:pt x="13513" y="13209"/>
                </a:lnTo>
                <a:cubicBezTo>
                  <a:pt x="13568" y="13115"/>
                  <a:pt x="13616" y="13021"/>
                  <a:pt x="13635" y="12927"/>
                </a:cubicBezTo>
                <a:lnTo>
                  <a:pt x="13586" y="12878"/>
                </a:lnTo>
                <a:cubicBezTo>
                  <a:pt x="13683" y="12585"/>
                  <a:pt x="13659" y="12829"/>
                  <a:pt x="13757" y="12561"/>
                </a:cubicBezTo>
                <a:cubicBezTo>
                  <a:pt x="13805" y="12561"/>
                  <a:pt x="13732" y="12805"/>
                  <a:pt x="13635" y="13024"/>
                </a:cubicBezTo>
                <a:cubicBezTo>
                  <a:pt x="13732" y="12878"/>
                  <a:pt x="13781" y="12732"/>
                  <a:pt x="13830" y="12561"/>
                </a:cubicBezTo>
                <a:cubicBezTo>
                  <a:pt x="13869" y="12483"/>
                  <a:pt x="13884" y="12471"/>
                  <a:pt x="13895" y="12471"/>
                </a:cubicBezTo>
                <a:cubicBezTo>
                  <a:pt x="13900" y="12471"/>
                  <a:pt x="13904" y="12473"/>
                  <a:pt x="13908" y="12473"/>
                </a:cubicBezTo>
                <a:cubicBezTo>
                  <a:pt x="13919" y="12473"/>
                  <a:pt x="13934" y="12460"/>
                  <a:pt x="13976" y="12366"/>
                </a:cubicBezTo>
                <a:cubicBezTo>
                  <a:pt x="14025" y="12171"/>
                  <a:pt x="14098" y="12000"/>
                  <a:pt x="14196" y="11805"/>
                </a:cubicBezTo>
                <a:cubicBezTo>
                  <a:pt x="14415" y="11366"/>
                  <a:pt x="14415" y="11098"/>
                  <a:pt x="14635" y="10707"/>
                </a:cubicBezTo>
                <a:lnTo>
                  <a:pt x="14635" y="10756"/>
                </a:lnTo>
                <a:cubicBezTo>
                  <a:pt x="14708" y="10610"/>
                  <a:pt x="14805" y="10317"/>
                  <a:pt x="14927" y="10073"/>
                </a:cubicBezTo>
                <a:lnTo>
                  <a:pt x="14927" y="10073"/>
                </a:lnTo>
                <a:cubicBezTo>
                  <a:pt x="14903" y="10110"/>
                  <a:pt x="14879" y="10140"/>
                  <a:pt x="14866" y="10140"/>
                </a:cubicBezTo>
                <a:cubicBezTo>
                  <a:pt x="14854" y="10140"/>
                  <a:pt x="14854" y="10110"/>
                  <a:pt x="14879" y="10024"/>
                </a:cubicBezTo>
                <a:cubicBezTo>
                  <a:pt x="15171" y="9439"/>
                  <a:pt x="15293" y="9049"/>
                  <a:pt x="15537" y="8610"/>
                </a:cubicBezTo>
                <a:lnTo>
                  <a:pt x="15635" y="8220"/>
                </a:lnTo>
                <a:lnTo>
                  <a:pt x="15952" y="7488"/>
                </a:lnTo>
                <a:lnTo>
                  <a:pt x="15439" y="6829"/>
                </a:lnTo>
                <a:cubicBezTo>
                  <a:pt x="15391" y="6756"/>
                  <a:pt x="15342" y="6683"/>
                  <a:pt x="15269" y="6634"/>
                </a:cubicBezTo>
                <a:lnTo>
                  <a:pt x="15074" y="6439"/>
                </a:lnTo>
                <a:lnTo>
                  <a:pt x="14879" y="6268"/>
                </a:lnTo>
                <a:lnTo>
                  <a:pt x="14561" y="6000"/>
                </a:lnTo>
                <a:lnTo>
                  <a:pt x="14122" y="6146"/>
                </a:lnTo>
                <a:cubicBezTo>
                  <a:pt x="13976" y="6195"/>
                  <a:pt x="13830" y="6244"/>
                  <a:pt x="13683" y="6317"/>
                </a:cubicBezTo>
                <a:lnTo>
                  <a:pt x="12757" y="6707"/>
                </a:lnTo>
                <a:cubicBezTo>
                  <a:pt x="12610" y="6781"/>
                  <a:pt x="12464" y="6854"/>
                  <a:pt x="12318" y="6927"/>
                </a:cubicBezTo>
                <a:lnTo>
                  <a:pt x="11854" y="7146"/>
                </a:lnTo>
                <a:lnTo>
                  <a:pt x="11366" y="7390"/>
                </a:lnTo>
                <a:lnTo>
                  <a:pt x="10610" y="7781"/>
                </a:lnTo>
                <a:cubicBezTo>
                  <a:pt x="10488" y="7829"/>
                  <a:pt x="10391" y="7878"/>
                  <a:pt x="10293" y="7927"/>
                </a:cubicBezTo>
                <a:lnTo>
                  <a:pt x="10196" y="7976"/>
                </a:lnTo>
                <a:cubicBezTo>
                  <a:pt x="10147" y="8000"/>
                  <a:pt x="10098" y="8024"/>
                  <a:pt x="10049" y="8049"/>
                </a:cubicBezTo>
                <a:cubicBezTo>
                  <a:pt x="10025" y="8049"/>
                  <a:pt x="9976" y="8073"/>
                  <a:pt x="9952" y="8073"/>
                </a:cubicBezTo>
                <a:lnTo>
                  <a:pt x="9952" y="7951"/>
                </a:lnTo>
                <a:cubicBezTo>
                  <a:pt x="9952" y="7927"/>
                  <a:pt x="9952" y="7854"/>
                  <a:pt x="9976" y="7805"/>
                </a:cubicBezTo>
                <a:cubicBezTo>
                  <a:pt x="10049" y="7439"/>
                  <a:pt x="10123" y="7098"/>
                  <a:pt x="10196" y="6732"/>
                </a:cubicBezTo>
                <a:cubicBezTo>
                  <a:pt x="10269" y="6390"/>
                  <a:pt x="10342" y="6049"/>
                  <a:pt x="10391" y="5732"/>
                </a:cubicBezTo>
                <a:cubicBezTo>
                  <a:pt x="10415" y="5537"/>
                  <a:pt x="10440" y="5366"/>
                  <a:pt x="10488" y="5195"/>
                </a:cubicBezTo>
                <a:cubicBezTo>
                  <a:pt x="10513" y="4951"/>
                  <a:pt x="10562" y="4708"/>
                  <a:pt x="10562" y="4488"/>
                </a:cubicBezTo>
                <a:cubicBezTo>
                  <a:pt x="10635" y="4147"/>
                  <a:pt x="10684" y="3732"/>
                  <a:pt x="10708" y="3317"/>
                </a:cubicBezTo>
                <a:lnTo>
                  <a:pt x="10610" y="3195"/>
                </a:lnTo>
                <a:lnTo>
                  <a:pt x="10513" y="3098"/>
                </a:lnTo>
                <a:lnTo>
                  <a:pt x="10513" y="3098"/>
                </a:lnTo>
                <a:cubicBezTo>
                  <a:pt x="10564" y="3162"/>
                  <a:pt x="10568" y="3193"/>
                  <a:pt x="10546" y="3193"/>
                </a:cubicBezTo>
                <a:cubicBezTo>
                  <a:pt x="10526" y="3193"/>
                  <a:pt x="10486" y="3168"/>
                  <a:pt x="10440" y="3122"/>
                </a:cubicBezTo>
                <a:cubicBezTo>
                  <a:pt x="10049" y="2659"/>
                  <a:pt x="10171" y="2830"/>
                  <a:pt x="10098" y="2756"/>
                </a:cubicBezTo>
                <a:cubicBezTo>
                  <a:pt x="10098" y="2756"/>
                  <a:pt x="10049" y="2732"/>
                  <a:pt x="10001" y="2683"/>
                </a:cubicBezTo>
                <a:cubicBezTo>
                  <a:pt x="9952" y="2659"/>
                  <a:pt x="9879" y="2634"/>
                  <a:pt x="9757" y="2586"/>
                </a:cubicBezTo>
                <a:cubicBezTo>
                  <a:pt x="9635" y="2512"/>
                  <a:pt x="9537" y="2464"/>
                  <a:pt x="9366" y="2366"/>
                </a:cubicBezTo>
                <a:cubicBezTo>
                  <a:pt x="9171" y="2439"/>
                  <a:pt x="8976" y="2488"/>
                  <a:pt x="8757" y="2561"/>
                </a:cubicBezTo>
                <a:lnTo>
                  <a:pt x="8391" y="2683"/>
                </a:lnTo>
                <a:cubicBezTo>
                  <a:pt x="8269" y="2732"/>
                  <a:pt x="8147" y="2781"/>
                  <a:pt x="8025" y="2830"/>
                </a:cubicBezTo>
                <a:lnTo>
                  <a:pt x="7635" y="3025"/>
                </a:lnTo>
                <a:cubicBezTo>
                  <a:pt x="7562" y="3049"/>
                  <a:pt x="7513" y="3073"/>
                  <a:pt x="7440" y="3098"/>
                </a:cubicBezTo>
                <a:lnTo>
                  <a:pt x="7318" y="3195"/>
                </a:lnTo>
                <a:cubicBezTo>
                  <a:pt x="7147" y="3269"/>
                  <a:pt x="6976" y="3366"/>
                  <a:pt x="6806" y="3464"/>
                </a:cubicBezTo>
                <a:cubicBezTo>
                  <a:pt x="6440" y="3683"/>
                  <a:pt x="6123" y="3903"/>
                  <a:pt x="5806" y="4147"/>
                </a:cubicBezTo>
                <a:lnTo>
                  <a:pt x="5684" y="4220"/>
                </a:lnTo>
                <a:lnTo>
                  <a:pt x="5635" y="4244"/>
                </a:lnTo>
                <a:lnTo>
                  <a:pt x="5586" y="4293"/>
                </a:lnTo>
                <a:cubicBezTo>
                  <a:pt x="5562" y="4317"/>
                  <a:pt x="5537" y="4342"/>
                  <a:pt x="5513" y="4366"/>
                </a:cubicBezTo>
                <a:cubicBezTo>
                  <a:pt x="5440" y="4415"/>
                  <a:pt x="5391" y="4464"/>
                  <a:pt x="5342" y="4512"/>
                </a:cubicBezTo>
                <a:lnTo>
                  <a:pt x="5318" y="4610"/>
                </a:lnTo>
                <a:lnTo>
                  <a:pt x="5318" y="4634"/>
                </a:lnTo>
                <a:cubicBezTo>
                  <a:pt x="5293" y="4610"/>
                  <a:pt x="5293" y="4586"/>
                  <a:pt x="5293" y="4561"/>
                </a:cubicBezTo>
                <a:cubicBezTo>
                  <a:pt x="5269" y="4512"/>
                  <a:pt x="5269" y="4464"/>
                  <a:pt x="5245" y="4415"/>
                </a:cubicBezTo>
                <a:lnTo>
                  <a:pt x="5269" y="4415"/>
                </a:lnTo>
                <a:cubicBezTo>
                  <a:pt x="5245" y="4366"/>
                  <a:pt x="5245" y="4317"/>
                  <a:pt x="5245" y="4244"/>
                </a:cubicBezTo>
                <a:lnTo>
                  <a:pt x="5245" y="4122"/>
                </a:lnTo>
                <a:cubicBezTo>
                  <a:pt x="5245" y="4098"/>
                  <a:pt x="5245" y="4049"/>
                  <a:pt x="5245" y="4049"/>
                </a:cubicBezTo>
                <a:lnTo>
                  <a:pt x="5245" y="4025"/>
                </a:lnTo>
                <a:lnTo>
                  <a:pt x="5245" y="3951"/>
                </a:lnTo>
                <a:lnTo>
                  <a:pt x="5245" y="3805"/>
                </a:lnTo>
                <a:cubicBezTo>
                  <a:pt x="5245" y="3586"/>
                  <a:pt x="5293" y="3390"/>
                  <a:pt x="5293" y="3195"/>
                </a:cubicBezTo>
                <a:cubicBezTo>
                  <a:pt x="5342" y="2830"/>
                  <a:pt x="5367" y="2488"/>
                  <a:pt x="5391" y="2171"/>
                </a:cubicBezTo>
                <a:cubicBezTo>
                  <a:pt x="5440" y="1854"/>
                  <a:pt x="5464" y="1561"/>
                  <a:pt x="5488" y="1317"/>
                </a:cubicBezTo>
                <a:cubicBezTo>
                  <a:pt x="5513" y="1073"/>
                  <a:pt x="5513" y="903"/>
                  <a:pt x="5513" y="756"/>
                </a:cubicBezTo>
                <a:lnTo>
                  <a:pt x="5513" y="756"/>
                </a:lnTo>
                <a:lnTo>
                  <a:pt x="5488" y="903"/>
                </a:lnTo>
                <a:lnTo>
                  <a:pt x="5488" y="781"/>
                </a:lnTo>
                <a:cubicBezTo>
                  <a:pt x="5196" y="537"/>
                  <a:pt x="5220" y="464"/>
                  <a:pt x="5074" y="269"/>
                </a:cubicBezTo>
                <a:cubicBezTo>
                  <a:pt x="5069" y="278"/>
                  <a:pt x="5062" y="282"/>
                  <a:pt x="5051" y="282"/>
                </a:cubicBezTo>
                <a:cubicBezTo>
                  <a:pt x="5006" y="282"/>
                  <a:pt x="4914" y="202"/>
                  <a:pt x="4854" y="122"/>
                </a:cubicBezTo>
                <a:lnTo>
                  <a:pt x="4830" y="73"/>
                </a:lnTo>
                <a:lnTo>
                  <a:pt x="4781" y="73"/>
                </a:lnTo>
                <a:cubicBezTo>
                  <a:pt x="4659" y="49"/>
                  <a:pt x="4562" y="49"/>
                  <a:pt x="4440" y="49"/>
                </a:cubicBezTo>
                <a:lnTo>
                  <a:pt x="4196" y="49"/>
                </a:lnTo>
                <a:lnTo>
                  <a:pt x="3928" y="0"/>
                </a:lnTo>
                <a:close/>
                <a:moveTo>
                  <a:pt x="13513" y="13209"/>
                </a:moveTo>
                <a:cubicBezTo>
                  <a:pt x="13497" y="13237"/>
                  <a:pt x="13481" y="13265"/>
                  <a:pt x="13464" y="13293"/>
                </a:cubicBezTo>
                <a:cubicBezTo>
                  <a:pt x="13481" y="13267"/>
                  <a:pt x="13498" y="13239"/>
                  <a:pt x="13513" y="13209"/>
                </a:cubicBezTo>
                <a:close/>
              </a:path>
            </a:pathLst>
          </a:custGeom>
          <a:solidFill>
            <a:srgbClr val="F8AC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" name="Google Shape;793;p24"/>
          <p:cNvGrpSpPr/>
          <p:nvPr/>
        </p:nvGrpSpPr>
        <p:grpSpPr>
          <a:xfrm>
            <a:off x="5038372" y="-446528"/>
            <a:ext cx="967449" cy="1216804"/>
            <a:chOff x="632000" y="3011150"/>
            <a:chExt cx="212225" cy="266925"/>
          </a:xfrm>
        </p:grpSpPr>
        <p:sp>
          <p:nvSpPr>
            <p:cNvPr id="794" name="Google Shape;794;p24"/>
            <p:cNvSpPr/>
            <p:nvPr/>
          </p:nvSpPr>
          <p:spPr>
            <a:xfrm>
              <a:off x="767375" y="3031875"/>
              <a:ext cx="25" cy="3675"/>
            </a:xfrm>
            <a:custGeom>
              <a:avLst/>
              <a:gdLst/>
              <a:ahLst/>
              <a:cxnLst/>
              <a:rect l="l" t="t" r="r" b="b"/>
              <a:pathLst>
                <a:path w="1" h="147" extrusionOk="0">
                  <a:moveTo>
                    <a:pt x="0" y="147"/>
                  </a:moveTo>
                  <a:lnTo>
                    <a:pt x="0" y="0"/>
                  </a:lnTo>
                  <a:cubicBezTo>
                    <a:pt x="0" y="49"/>
                    <a:pt x="0" y="98"/>
                    <a:pt x="0" y="147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701525" y="3033700"/>
              <a:ext cx="25" cy="3075"/>
            </a:xfrm>
            <a:custGeom>
              <a:avLst/>
              <a:gdLst/>
              <a:ahLst/>
              <a:cxnLst/>
              <a:rect l="l" t="t" r="r" b="b"/>
              <a:pathLst>
                <a:path w="1" h="123" extrusionOk="0">
                  <a:moveTo>
                    <a:pt x="0" y="123"/>
                  </a:moveTo>
                  <a:lnTo>
                    <a:pt x="0" y="1"/>
                  </a:lnTo>
                  <a:cubicBezTo>
                    <a:pt x="0" y="49"/>
                    <a:pt x="0" y="74"/>
                    <a:pt x="0" y="123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632000" y="3030050"/>
              <a:ext cx="25" cy="1850"/>
            </a:xfrm>
            <a:custGeom>
              <a:avLst/>
              <a:gdLst/>
              <a:ahLst/>
              <a:cxnLst/>
              <a:rect l="l" t="t" r="r" b="b"/>
              <a:pathLst>
                <a:path w="1" h="74" extrusionOk="0">
                  <a:moveTo>
                    <a:pt x="1" y="73"/>
                  </a:moveTo>
                  <a:lnTo>
                    <a:pt x="1" y="0"/>
                  </a:lnTo>
                  <a:cubicBezTo>
                    <a:pt x="1" y="25"/>
                    <a:pt x="1" y="49"/>
                    <a:pt x="1" y="73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649075" y="3150175"/>
              <a:ext cx="650" cy="1850"/>
            </a:xfrm>
            <a:custGeom>
              <a:avLst/>
              <a:gdLst/>
              <a:ahLst/>
              <a:cxnLst/>
              <a:rect l="l" t="t" r="r" b="b"/>
              <a:pathLst>
                <a:path w="26" h="74" extrusionOk="0">
                  <a:moveTo>
                    <a:pt x="25" y="0"/>
                  </a:moveTo>
                  <a:cubicBezTo>
                    <a:pt x="1" y="0"/>
                    <a:pt x="1" y="49"/>
                    <a:pt x="1" y="73"/>
                  </a:cubicBezTo>
                  <a:cubicBezTo>
                    <a:pt x="1" y="49"/>
                    <a:pt x="25" y="24"/>
                    <a:pt x="25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649075" y="315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646025" y="3144675"/>
              <a:ext cx="48800" cy="52925"/>
            </a:xfrm>
            <a:custGeom>
              <a:avLst/>
              <a:gdLst/>
              <a:ahLst/>
              <a:cxnLst/>
              <a:rect l="l" t="t" r="r" b="b"/>
              <a:pathLst>
                <a:path w="1952" h="2117" extrusionOk="0">
                  <a:moveTo>
                    <a:pt x="1049" y="0"/>
                  </a:moveTo>
                  <a:lnTo>
                    <a:pt x="635" y="98"/>
                  </a:lnTo>
                  <a:cubicBezTo>
                    <a:pt x="586" y="147"/>
                    <a:pt x="562" y="220"/>
                    <a:pt x="537" y="293"/>
                  </a:cubicBezTo>
                  <a:cubicBezTo>
                    <a:pt x="537" y="293"/>
                    <a:pt x="537" y="293"/>
                    <a:pt x="537" y="318"/>
                  </a:cubicBezTo>
                  <a:cubicBezTo>
                    <a:pt x="447" y="287"/>
                    <a:pt x="347" y="267"/>
                    <a:pt x="267" y="267"/>
                  </a:cubicBezTo>
                  <a:cubicBezTo>
                    <a:pt x="217" y="267"/>
                    <a:pt x="175" y="275"/>
                    <a:pt x="147" y="293"/>
                  </a:cubicBezTo>
                  <a:lnTo>
                    <a:pt x="147" y="318"/>
                  </a:lnTo>
                  <a:cubicBezTo>
                    <a:pt x="123" y="342"/>
                    <a:pt x="147" y="366"/>
                    <a:pt x="123" y="366"/>
                  </a:cubicBezTo>
                  <a:cubicBezTo>
                    <a:pt x="123" y="391"/>
                    <a:pt x="123" y="391"/>
                    <a:pt x="123" y="415"/>
                  </a:cubicBezTo>
                  <a:cubicBezTo>
                    <a:pt x="123" y="440"/>
                    <a:pt x="110" y="440"/>
                    <a:pt x="98" y="440"/>
                  </a:cubicBezTo>
                  <a:cubicBezTo>
                    <a:pt x="86" y="440"/>
                    <a:pt x="74" y="440"/>
                    <a:pt x="74" y="464"/>
                  </a:cubicBezTo>
                  <a:cubicBezTo>
                    <a:pt x="25" y="683"/>
                    <a:pt x="1" y="927"/>
                    <a:pt x="1" y="1147"/>
                  </a:cubicBezTo>
                  <a:cubicBezTo>
                    <a:pt x="25" y="1220"/>
                    <a:pt x="25" y="1293"/>
                    <a:pt x="50" y="1366"/>
                  </a:cubicBezTo>
                  <a:cubicBezTo>
                    <a:pt x="50" y="1391"/>
                    <a:pt x="50" y="1391"/>
                    <a:pt x="50" y="1415"/>
                  </a:cubicBezTo>
                  <a:cubicBezTo>
                    <a:pt x="50" y="1415"/>
                    <a:pt x="98" y="1513"/>
                    <a:pt x="147" y="1635"/>
                  </a:cubicBezTo>
                  <a:cubicBezTo>
                    <a:pt x="196" y="1708"/>
                    <a:pt x="245" y="1781"/>
                    <a:pt x="293" y="1854"/>
                  </a:cubicBezTo>
                  <a:lnTo>
                    <a:pt x="318" y="1854"/>
                  </a:lnTo>
                  <a:cubicBezTo>
                    <a:pt x="415" y="1927"/>
                    <a:pt x="318" y="1903"/>
                    <a:pt x="415" y="1976"/>
                  </a:cubicBezTo>
                  <a:cubicBezTo>
                    <a:pt x="440" y="1976"/>
                    <a:pt x="489" y="2000"/>
                    <a:pt x="513" y="2025"/>
                  </a:cubicBezTo>
                  <a:cubicBezTo>
                    <a:pt x="537" y="2049"/>
                    <a:pt x="562" y="2049"/>
                    <a:pt x="610" y="2074"/>
                  </a:cubicBezTo>
                  <a:cubicBezTo>
                    <a:pt x="610" y="2074"/>
                    <a:pt x="659" y="2098"/>
                    <a:pt x="635" y="2098"/>
                  </a:cubicBezTo>
                  <a:cubicBezTo>
                    <a:pt x="635" y="2106"/>
                    <a:pt x="640" y="2109"/>
                    <a:pt x="649" y="2109"/>
                  </a:cubicBezTo>
                  <a:cubicBezTo>
                    <a:pt x="667" y="2109"/>
                    <a:pt x="700" y="2098"/>
                    <a:pt x="732" y="2098"/>
                  </a:cubicBezTo>
                  <a:cubicBezTo>
                    <a:pt x="757" y="2098"/>
                    <a:pt x="732" y="2098"/>
                    <a:pt x="732" y="2074"/>
                  </a:cubicBezTo>
                  <a:lnTo>
                    <a:pt x="806" y="2074"/>
                  </a:lnTo>
                  <a:cubicBezTo>
                    <a:pt x="822" y="2074"/>
                    <a:pt x="827" y="2096"/>
                    <a:pt x="822" y="2103"/>
                  </a:cubicBezTo>
                  <a:lnTo>
                    <a:pt x="822" y="2103"/>
                  </a:lnTo>
                  <a:cubicBezTo>
                    <a:pt x="816" y="2101"/>
                    <a:pt x="811" y="2100"/>
                    <a:pt x="806" y="2098"/>
                  </a:cubicBezTo>
                  <a:lnTo>
                    <a:pt x="806" y="2098"/>
                  </a:lnTo>
                  <a:cubicBezTo>
                    <a:pt x="810" y="2103"/>
                    <a:pt x="814" y="2105"/>
                    <a:pt x="817" y="2105"/>
                  </a:cubicBezTo>
                  <a:cubicBezTo>
                    <a:pt x="819" y="2105"/>
                    <a:pt x="821" y="2104"/>
                    <a:pt x="822" y="2103"/>
                  </a:cubicBezTo>
                  <a:lnTo>
                    <a:pt x="822" y="2103"/>
                  </a:lnTo>
                  <a:cubicBezTo>
                    <a:pt x="854" y="2112"/>
                    <a:pt x="891" y="2116"/>
                    <a:pt x="928" y="2116"/>
                  </a:cubicBezTo>
                  <a:cubicBezTo>
                    <a:pt x="970" y="2116"/>
                    <a:pt x="1013" y="2110"/>
                    <a:pt x="1049" y="2098"/>
                  </a:cubicBezTo>
                  <a:cubicBezTo>
                    <a:pt x="1171" y="2074"/>
                    <a:pt x="1269" y="2049"/>
                    <a:pt x="1367" y="2000"/>
                  </a:cubicBezTo>
                  <a:cubicBezTo>
                    <a:pt x="1537" y="1903"/>
                    <a:pt x="1684" y="1781"/>
                    <a:pt x="1781" y="1610"/>
                  </a:cubicBezTo>
                  <a:cubicBezTo>
                    <a:pt x="1757" y="1610"/>
                    <a:pt x="1732" y="1683"/>
                    <a:pt x="1708" y="1683"/>
                  </a:cubicBezTo>
                  <a:cubicBezTo>
                    <a:pt x="1708" y="1635"/>
                    <a:pt x="1757" y="1635"/>
                    <a:pt x="1757" y="1586"/>
                  </a:cubicBezTo>
                  <a:cubicBezTo>
                    <a:pt x="1757" y="1561"/>
                    <a:pt x="1806" y="1513"/>
                    <a:pt x="1854" y="1513"/>
                  </a:cubicBezTo>
                  <a:lnTo>
                    <a:pt x="1854" y="1488"/>
                  </a:lnTo>
                  <a:lnTo>
                    <a:pt x="1879" y="1464"/>
                  </a:lnTo>
                  <a:cubicBezTo>
                    <a:pt x="1903" y="1366"/>
                    <a:pt x="1903" y="1342"/>
                    <a:pt x="1928" y="1342"/>
                  </a:cubicBezTo>
                  <a:cubicBezTo>
                    <a:pt x="1928" y="1293"/>
                    <a:pt x="1952" y="1269"/>
                    <a:pt x="1952" y="1220"/>
                  </a:cubicBezTo>
                  <a:cubicBezTo>
                    <a:pt x="1952" y="1147"/>
                    <a:pt x="1952" y="1074"/>
                    <a:pt x="1952" y="1000"/>
                  </a:cubicBezTo>
                  <a:cubicBezTo>
                    <a:pt x="1952" y="1000"/>
                    <a:pt x="1952" y="1011"/>
                    <a:pt x="1945" y="1011"/>
                  </a:cubicBezTo>
                  <a:cubicBezTo>
                    <a:pt x="1941" y="1011"/>
                    <a:pt x="1936" y="1009"/>
                    <a:pt x="1928" y="1000"/>
                  </a:cubicBezTo>
                  <a:cubicBezTo>
                    <a:pt x="1903" y="976"/>
                    <a:pt x="1903" y="927"/>
                    <a:pt x="1928" y="903"/>
                  </a:cubicBezTo>
                  <a:cubicBezTo>
                    <a:pt x="1949" y="903"/>
                    <a:pt x="1913" y="826"/>
                    <a:pt x="1888" y="826"/>
                  </a:cubicBezTo>
                  <a:cubicBezTo>
                    <a:pt x="1884" y="826"/>
                    <a:pt x="1881" y="827"/>
                    <a:pt x="1879" y="830"/>
                  </a:cubicBezTo>
                  <a:cubicBezTo>
                    <a:pt x="1879" y="830"/>
                    <a:pt x="1879" y="767"/>
                    <a:pt x="1891" y="767"/>
                  </a:cubicBezTo>
                  <a:cubicBezTo>
                    <a:pt x="1894" y="767"/>
                    <a:pt x="1898" y="771"/>
                    <a:pt x="1903" y="781"/>
                  </a:cubicBezTo>
                  <a:cubicBezTo>
                    <a:pt x="1903" y="757"/>
                    <a:pt x="1879" y="732"/>
                    <a:pt x="1879" y="732"/>
                  </a:cubicBezTo>
                  <a:lnTo>
                    <a:pt x="1879" y="781"/>
                  </a:lnTo>
                  <a:cubicBezTo>
                    <a:pt x="1830" y="683"/>
                    <a:pt x="1830" y="635"/>
                    <a:pt x="1806" y="610"/>
                  </a:cubicBezTo>
                  <a:lnTo>
                    <a:pt x="1806" y="635"/>
                  </a:lnTo>
                  <a:cubicBezTo>
                    <a:pt x="1781" y="586"/>
                    <a:pt x="1757" y="561"/>
                    <a:pt x="1757" y="537"/>
                  </a:cubicBezTo>
                  <a:lnTo>
                    <a:pt x="1757" y="537"/>
                  </a:lnTo>
                  <a:lnTo>
                    <a:pt x="1806" y="561"/>
                  </a:lnTo>
                  <a:cubicBezTo>
                    <a:pt x="1757" y="513"/>
                    <a:pt x="1732" y="464"/>
                    <a:pt x="1684" y="415"/>
                  </a:cubicBezTo>
                  <a:lnTo>
                    <a:pt x="1684" y="440"/>
                  </a:lnTo>
                  <a:cubicBezTo>
                    <a:pt x="1635" y="415"/>
                    <a:pt x="1562" y="318"/>
                    <a:pt x="1464" y="269"/>
                  </a:cubicBezTo>
                  <a:cubicBezTo>
                    <a:pt x="1391" y="196"/>
                    <a:pt x="1318" y="171"/>
                    <a:pt x="1245" y="147"/>
                  </a:cubicBezTo>
                  <a:lnTo>
                    <a:pt x="1245" y="171"/>
                  </a:lnTo>
                  <a:lnTo>
                    <a:pt x="1196" y="147"/>
                  </a:lnTo>
                  <a:cubicBezTo>
                    <a:pt x="1196" y="147"/>
                    <a:pt x="1245" y="122"/>
                    <a:pt x="1245" y="122"/>
                  </a:cubicBezTo>
                  <a:cubicBezTo>
                    <a:pt x="1245" y="122"/>
                    <a:pt x="1147" y="49"/>
                    <a:pt x="1049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798475" y="3083700"/>
              <a:ext cx="45750" cy="48200"/>
            </a:xfrm>
            <a:custGeom>
              <a:avLst/>
              <a:gdLst/>
              <a:ahLst/>
              <a:cxnLst/>
              <a:rect l="l" t="t" r="r" b="b"/>
              <a:pathLst>
                <a:path w="1830" h="1928" extrusionOk="0">
                  <a:moveTo>
                    <a:pt x="927" y="1"/>
                  </a:moveTo>
                  <a:lnTo>
                    <a:pt x="512" y="25"/>
                  </a:lnTo>
                  <a:lnTo>
                    <a:pt x="439" y="98"/>
                  </a:lnTo>
                  <a:lnTo>
                    <a:pt x="390" y="98"/>
                  </a:lnTo>
                  <a:cubicBezTo>
                    <a:pt x="366" y="98"/>
                    <a:pt x="342" y="122"/>
                    <a:pt x="317" y="122"/>
                  </a:cubicBezTo>
                  <a:lnTo>
                    <a:pt x="244" y="171"/>
                  </a:lnTo>
                  <a:cubicBezTo>
                    <a:pt x="206" y="190"/>
                    <a:pt x="182" y="210"/>
                    <a:pt x="162" y="229"/>
                  </a:cubicBezTo>
                  <a:lnTo>
                    <a:pt x="162" y="229"/>
                  </a:lnTo>
                  <a:cubicBezTo>
                    <a:pt x="165" y="226"/>
                    <a:pt x="168" y="223"/>
                    <a:pt x="171" y="220"/>
                  </a:cubicBezTo>
                  <a:lnTo>
                    <a:pt x="171" y="220"/>
                  </a:lnTo>
                  <a:lnTo>
                    <a:pt x="146" y="244"/>
                  </a:lnTo>
                  <a:cubicBezTo>
                    <a:pt x="152" y="239"/>
                    <a:pt x="157" y="234"/>
                    <a:pt x="162" y="229"/>
                  </a:cubicBezTo>
                  <a:lnTo>
                    <a:pt x="162" y="229"/>
                  </a:lnTo>
                  <a:cubicBezTo>
                    <a:pt x="96" y="299"/>
                    <a:pt x="72" y="369"/>
                    <a:pt x="49" y="440"/>
                  </a:cubicBezTo>
                  <a:cubicBezTo>
                    <a:pt x="49" y="464"/>
                    <a:pt x="25" y="488"/>
                    <a:pt x="0" y="513"/>
                  </a:cubicBezTo>
                  <a:lnTo>
                    <a:pt x="0" y="561"/>
                  </a:lnTo>
                  <a:lnTo>
                    <a:pt x="0" y="610"/>
                  </a:lnTo>
                  <a:cubicBezTo>
                    <a:pt x="0" y="610"/>
                    <a:pt x="49" y="635"/>
                    <a:pt x="49" y="683"/>
                  </a:cubicBezTo>
                  <a:cubicBezTo>
                    <a:pt x="73" y="708"/>
                    <a:pt x="73" y="732"/>
                    <a:pt x="98" y="757"/>
                  </a:cubicBezTo>
                  <a:cubicBezTo>
                    <a:pt x="73" y="903"/>
                    <a:pt x="98" y="1049"/>
                    <a:pt x="146" y="1196"/>
                  </a:cubicBezTo>
                  <a:cubicBezTo>
                    <a:pt x="171" y="1342"/>
                    <a:pt x="244" y="1464"/>
                    <a:pt x="317" y="1561"/>
                  </a:cubicBezTo>
                  <a:cubicBezTo>
                    <a:pt x="415" y="1708"/>
                    <a:pt x="561" y="1830"/>
                    <a:pt x="707" y="1927"/>
                  </a:cubicBezTo>
                  <a:lnTo>
                    <a:pt x="1146" y="1927"/>
                  </a:lnTo>
                  <a:cubicBezTo>
                    <a:pt x="1244" y="1854"/>
                    <a:pt x="1317" y="1781"/>
                    <a:pt x="1390" y="1732"/>
                  </a:cubicBezTo>
                  <a:cubicBezTo>
                    <a:pt x="1464" y="1708"/>
                    <a:pt x="1512" y="1659"/>
                    <a:pt x="1561" y="1586"/>
                  </a:cubicBezTo>
                  <a:lnTo>
                    <a:pt x="1561" y="1586"/>
                  </a:lnTo>
                  <a:cubicBezTo>
                    <a:pt x="1553" y="1594"/>
                    <a:pt x="1548" y="1597"/>
                    <a:pt x="1545" y="1597"/>
                  </a:cubicBezTo>
                  <a:cubicBezTo>
                    <a:pt x="1539" y="1597"/>
                    <a:pt x="1545" y="1586"/>
                    <a:pt x="1561" y="1586"/>
                  </a:cubicBezTo>
                  <a:cubicBezTo>
                    <a:pt x="1585" y="1561"/>
                    <a:pt x="1634" y="1513"/>
                    <a:pt x="1634" y="1513"/>
                  </a:cubicBezTo>
                  <a:cubicBezTo>
                    <a:pt x="1634" y="1513"/>
                    <a:pt x="1634" y="1513"/>
                    <a:pt x="1683" y="1415"/>
                  </a:cubicBezTo>
                  <a:cubicBezTo>
                    <a:pt x="1707" y="1391"/>
                    <a:pt x="1707" y="1342"/>
                    <a:pt x="1732" y="1318"/>
                  </a:cubicBezTo>
                  <a:cubicBezTo>
                    <a:pt x="1756" y="1269"/>
                    <a:pt x="1781" y="1196"/>
                    <a:pt x="1805" y="1147"/>
                  </a:cubicBezTo>
                  <a:cubicBezTo>
                    <a:pt x="1829" y="1001"/>
                    <a:pt x="1829" y="854"/>
                    <a:pt x="1781" y="708"/>
                  </a:cubicBezTo>
                  <a:cubicBezTo>
                    <a:pt x="1707" y="586"/>
                    <a:pt x="1634" y="464"/>
                    <a:pt x="1512" y="366"/>
                  </a:cubicBezTo>
                  <a:cubicBezTo>
                    <a:pt x="1464" y="342"/>
                    <a:pt x="1415" y="318"/>
                    <a:pt x="1390" y="269"/>
                  </a:cubicBezTo>
                  <a:lnTo>
                    <a:pt x="1317" y="220"/>
                  </a:lnTo>
                  <a:lnTo>
                    <a:pt x="1244" y="220"/>
                  </a:lnTo>
                  <a:cubicBezTo>
                    <a:pt x="1220" y="171"/>
                    <a:pt x="1195" y="147"/>
                    <a:pt x="1171" y="122"/>
                  </a:cubicBezTo>
                  <a:lnTo>
                    <a:pt x="1122" y="98"/>
                  </a:lnTo>
                  <a:cubicBezTo>
                    <a:pt x="1049" y="49"/>
                    <a:pt x="1000" y="25"/>
                    <a:pt x="927" y="1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802125" y="3090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713700" y="3105650"/>
              <a:ext cx="50025" cy="51850"/>
            </a:xfrm>
            <a:custGeom>
              <a:avLst/>
              <a:gdLst/>
              <a:ahLst/>
              <a:cxnLst/>
              <a:rect l="l" t="t" r="r" b="b"/>
              <a:pathLst>
                <a:path w="2001" h="2074" extrusionOk="0">
                  <a:moveTo>
                    <a:pt x="1001" y="1"/>
                  </a:moveTo>
                  <a:cubicBezTo>
                    <a:pt x="928" y="25"/>
                    <a:pt x="879" y="25"/>
                    <a:pt x="830" y="49"/>
                  </a:cubicBezTo>
                  <a:lnTo>
                    <a:pt x="684" y="123"/>
                  </a:lnTo>
                  <a:lnTo>
                    <a:pt x="660" y="123"/>
                  </a:lnTo>
                  <a:cubicBezTo>
                    <a:pt x="538" y="123"/>
                    <a:pt x="416" y="147"/>
                    <a:pt x="318" y="220"/>
                  </a:cubicBezTo>
                  <a:cubicBezTo>
                    <a:pt x="220" y="269"/>
                    <a:pt x="147" y="366"/>
                    <a:pt x="99" y="464"/>
                  </a:cubicBezTo>
                  <a:cubicBezTo>
                    <a:pt x="50" y="537"/>
                    <a:pt x="50" y="610"/>
                    <a:pt x="25" y="683"/>
                  </a:cubicBezTo>
                  <a:lnTo>
                    <a:pt x="25" y="659"/>
                  </a:lnTo>
                  <a:cubicBezTo>
                    <a:pt x="25" y="805"/>
                    <a:pt x="1" y="781"/>
                    <a:pt x="25" y="903"/>
                  </a:cubicBezTo>
                  <a:cubicBezTo>
                    <a:pt x="50" y="903"/>
                    <a:pt x="99" y="1025"/>
                    <a:pt x="123" y="1049"/>
                  </a:cubicBezTo>
                  <a:lnTo>
                    <a:pt x="196" y="1196"/>
                  </a:lnTo>
                  <a:cubicBezTo>
                    <a:pt x="220" y="1244"/>
                    <a:pt x="245" y="1293"/>
                    <a:pt x="245" y="1318"/>
                  </a:cubicBezTo>
                  <a:cubicBezTo>
                    <a:pt x="294" y="1391"/>
                    <a:pt x="367" y="1488"/>
                    <a:pt x="391" y="1537"/>
                  </a:cubicBezTo>
                  <a:cubicBezTo>
                    <a:pt x="440" y="1659"/>
                    <a:pt x="513" y="1781"/>
                    <a:pt x="586" y="1879"/>
                  </a:cubicBezTo>
                  <a:lnTo>
                    <a:pt x="586" y="2001"/>
                  </a:lnTo>
                  <a:cubicBezTo>
                    <a:pt x="660" y="1976"/>
                    <a:pt x="708" y="1927"/>
                    <a:pt x="757" y="1903"/>
                  </a:cubicBezTo>
                  <a:cubicBezTo>
                    <a:pt x="903" y="2025"/>
                    <a:pt x="1099" y="2074"/>
                    <a:pt x="1294" y="2074"/>
                  </a:cubicBezTo>
                  <a:cubicBezTo>
                    <a:pt x="1440" y="2049"/>
                    <a:pt x="1611" y="1976"/>
                    <a:pt x="1708" y="1854"/>
                  </a:cubicBezTo>
                  <a:lnTo>
                    <a:pt x="1830" y="1757"/>
                  </a:lnTo>
                  <a:lnTo>
                    <a:pt x="1928" y="1635"/>
                  </a:lnTo>
                  <a:lnTo>
                    <a:pt x="1928" y="1635"/>
                  </a:lnTo>
                  <a:cubicBezTo>
                    <a:pt x="1909" y="1653"/>
                    <a:pt x="1898" y="1661"/>
                    <a:pt x="1893" y="1661"/>
                  </a:cubicBezTo>
                  <a:cubicBezTo>
                    <a:pt x="1886" y="1661"/>
                    <a:pt x="1898" y="1640"/>
                    <a:pt x="1928" y="1610"/>
                  </a:cubicBezTo>
                  <a:cubicBezTo>
                    <a:pt x="1977" y="1513"/>
                    <a:pt x="1977" y="1488"/>
                    <a:pt x="1977" y="1488"/>
                  </a:cubicBezTo>
                  <a:lnTo>
                    <a:pt x="1977" y="1488"/>
                  </a:lnTo>
                  <a:cubicBezTo>
                    <a:pt x="1977" y="1488"/>
                    <a:pt x="1975" y="1490"/>
                    <a:pt x="1973" y="1490"/>
                  </a:cubicBezTo>
                  <a:cubicBezTo>
                    <a:pt x="1967" y="1490"/>
                    <a:pt x="1958" y="1476"/>
                    <a:pt x="1977" y="1366"/>
                  </a:cubicBezTo>
                  <a:cubicBezTo>
                    <a:pt x="2001" y="1244"/>
                    <a:pt x="2001" y="1122"/>
                    <a:pt x="1977" y="1001"/>
                  </a:cubicBezTo>
                  <a:cubicBezTo>
                    <a:pt x="1928" y="854"/>
                    <a:pt x="1855" y="732"/>
                    <a:pt x="1757" y="610"/>
                  </a:cubicBezTo>
                  <a:cubicBezTo>
                    <a:pt x="1757" y="562"/>
                    <a:pt x="1733" y="513"/>
                    <a:pt x="1708" y="464"/>
                  </a:cubicBezTo>
                  <a:lnTo>
                    <a:pt x="1659" y="391"/>
                  </a:lnTo>
                  <a:cubicBezTo>
                    <a:pt x="1659" y="391"/>
                    <a:pt x="1659" y="366"/>
                    <a:pt x="1635" y="342"/>
                  </a:cubicBezTo>
                  <a:cubicBezTo>
                    <a:pt x="1635" y="318"/>
                    <a:pt x="1611" y="293"/>
                    <a:pt x="1586" y="269"/>
                  </a:cubicBezTo>
                  <a:cubicBezTo>
                    <a:pt x="1586" y="244"/>
                    <a:pt x="1562" y="220"/>
                    <a:pt x="1562" y="220"/>
                  </a:cubicBezTo>
                  <a:cubicBezTo>
                    <a:pt x="1538" y="196"/>
                    <a:pt x="1513" y="171"/>
                    <a:pt x="1513" y="171"/>
                  </a:cubicBezTo>
                  <a:cubicBezTo>
                    <a:pt x="1464" y="123"/>
                    <a:pt x="1416" y="98"/>
                    <a:pt x="1367" y="74"/>
                  </a:cubicBezTo>
                  <a:cubicBezTo>
                    <a:pt x="1318" y="49"/>
                    <a:pt x="1245" y="25"/>
                    <a:pt x="1196" y="1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790550" y="3185225"/>
              <a:ext cx="48175" cy="56225"/>
            </a:xfrm>
            <a:custGeom>
              <a:avLst/>
              <a:gdLst/>
              <a:ahLst/>
              <a:cxnLst/>
              <a:rect l="l" t="t" r="r" b="b"/>
              <a:pathLst>
                <a:path w="1927" h="2249" extrusionOk="0">
                  <a:moveTo>
                    <a:pt x="829" y="988"/>
                  </a:moveTo>
                  <a:cubicBezTo>
                    <a:pt x="829" y="988"/>
                    <a:pt x="829" y="1013"/>
                    <a:pt x="854" y="1013"/>
                  </a:cubicBezTo>
                  <a:cubicBezTo>
                    <a:pt x="854" y="1037"/>
                    <a:pt x="854" y="1037"/>
                    <a:pt x="829" y="1037"/>
                  </a:cubicBezTo>
                  <a:cubicBezTo>
                    <a:pt x="805" y="1037"/>
                    <a:pt x="829" y="1013"/>
                    <a:pt x="829" y="988"/>
                  </a:cubicBezTo>
                  <a:close/>
                  <a:moveTo>
                    <a:pt x="735" y="0"/>
                  </a:moveTo>
                  <a:cubicBezTo>
                    <a:pt x="665" y="0"/>
                    <a:pt x="598" y="13"/>
                    <a:pt x="537" y="37"/>
                  </a:cubicBezTo>
                  <a:cubicBezTo>
                    <a:pt x="366" y="135"/>
                    <a:pt x="220" y="281"/>
                    <a:pt x="171" y="452"/>
                  </a:cubicBezTo>
                  <a:lnTo>
                    <a:pt x="171" y="427"/>
                  </a:lnTo>
                  <a:cubicBezTo>
                    <a:pt x="122" y="500"/>
                    <a:pt x="98" y="598"/>
                    <a:pt x="73" y="671"/>
                  </a:cubicBezTo>
                  <a:cubicBezTo>
                    <a:pt x="73" y="720"/>
                    <a:pt x="49" y="769"/>
                    <a:pt x="49" y="817"/>
                  </a:cubicBezTo>
                  <a:cubicBezTo>
                    <a:pt x="49" y="866"/>
                    <a:pt x="49" y="939"/>
                    <a:pt x="24" y="988"/>
                  </a:cubicBezTo>
                  <a:cubicBezTo>
                    <a:pt x="0" y="1159"/>
                    <a:pt x="24" y="1354"/>
                    <a:pt x="73" y="1525"/>
                  </a:cubicBezTo>
                  <a:lnTo>
                    <a:pt x="73" y="1500"/>
                  </a:lnTo>
                  <a:cubicBezTo>
                    <a:pt x="98" y="1574"/>
                    <a:pt x="122" y="1671"/>
                    <a:pt x="122" y="1744"/>
                  </a:cubicBezTo>
                  <a:cubicBezTo>
                    <a:pt x="124" y="1742"/>
                    <a:pt x="127" y="1741"/>
                    <a:pt x="130" y="1741"/>
                  </a:cubicBezTo>
                  <a:cubicBezTo>
                    <a:pt x="159" y="1741"/>
                    <a:pt x="222" y="1844"/>
                    <a:pt x="244" y="1866"/>
                  </a:cubicBezTo>
                  <a:cubicBezTo>
                    <a:pt x="293" y="1915"/>
                    <a:pt x="342" y="1964"/>
                    <a:pt x="390" y="1988"/>
                  </a:cubicBezTo>
                  <a:cubicBezTo>
                    <a:pt x="439" y="2037"/>
                    <a:pt x="488" y="2086"/>
                    <a:pt x="561" y="2110"/>
                  </a:cubicBezTo>
                  <a:cubicBezTo>
                    <a:pt x="634" y="2159"/>
                    <a:pt x="683" y="2183"/>
                    <a:pt x="756" y="2208"/>
                  </a:cubicBezTo>
                  <a:lnTo>
                    <a:pt x="854" y="2232"/>
                  </a:lnTo>
                  <a:lnTo>
                    <a:pt x="927" y="2232"/>
                  </a:lnTo>
                  <a:cubicBezTo>
                    <a:pt x="1008" y="2242"/>
                    <a:pt x="1089" y="2248"/>
                    <a:pt x="1169" y="2248"/>
                  </a:cubicBezTo>
                  <a:cubicBezTo>
                    <a:pt x="1284" y="2248"/>
                    <a:pt x="1398" y="2236"/>
                    <a:pt x="1512" y="2208"/>
                  </a:cubicBezTo>
                  <a:lnTo>
                    <a:pt x="1659" y="2208"/>
                  </a:lnTo>
                  <a:cubicBezTo>
                    <a:pt x="1659" y="2086"/>
                    <a:pt x="1659" y="1988"/>
                    <a:pt x="1634" y="1891"/>
                  </a:cubicBezTo>
                  <a:lnTo>
                    <a:pt x="1634" y="1842"/>
                  </a:lnTo>
                  <a:cubicBezTo>
                    <a:pt x="1707" y="1793"/>
                    <a:pt x="1756" y="1720"/>
                    <a:pt x="1805" y="1622"/>
                  </a:cubicBezTo>
                  <a:cubicBezTo>
                    <a:pt x="1854" y="1549"/>
                    <a:pt x="1902" y="1427"/>
                    <a:pt x="1927" y="1330"/>
                  </a:cubicBezTo>
                  <a:lnTo>
                    <a:pt x="1927" y="1330"/>
                  </a:lnTo>
                  <a:cubicBezTo>
                    <a:pt x="1917" y="1350"/>
                    <a:pt x="1911" y="1358"/>
                    <a:pt x="1907" y="1358"/>
                  </a:cubicBezTo>
                  <a:cubicBezTo>
                    <a:pt x="1902" y="1358"/>
                    <a:pt x="1902" y="1344"/>
                    <a:pt x="1902" y="1330"/>
                  </a:cubicBezTo>
                  <a:cubicBezTo>
                    <a:pt x="1927" y="1183"/>
                    <a:pt x="1902" y="1183"/>
                    <a:pt x="1902" y="1183"/>
                  </a:cubicBezTo>
                  <a:cubicBezTo>
                    <a:pt x="1902" y="1159"/>
                    <a:pt x="1902" y="1183"/>
                    <a:pt x="1878" y="1013"/>
                  </a:cubicBezTo>
                  <a:cubicBezTo>
                    <a:pt x="1805" y="744"/>
                    <a:pt x="1659" y="500"/>
                    <a:pt x="1439" y="305"/>
                  </a:cubicBezTo>
                  <a:lnTo>
                    <a:pt x="1342" y="232"/>
                  </a:lnTo>
                  <a:lnTo>
                    <a:pt x="1220" y="159"/>
                  </a:lnTo>
                  <a:cubicBezTo>
                    <a:pt x="1171" y="135"/>
                    <a:pt x="1146" y="110"/>
                    <a:pt x="1098" y="86"/>
                  </a:cubicBezTo>
                  <a:cubicBezTo>
                    <a:pt x="1049" y="61"/>
                    <a:pt x="1000" y="37"/>
                    <a:pt x="951" y="37"/>
                  </a:cubicBezTo>
                  <a:cubicBezTo>
                    <a:pt x="878" y="13"/>
                    <a:pt x="805" y="0"/>
                    <a:pt x="735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716750" y="3227600"/>
              <a:ext cx="47600" cy="50475"/>
            </a:xfrm>
            <a:custGeom>
              <a:avLst/>
              <a:gdLst/>
              <a:ahLst/>
              <a:cxnLst/>
              <a:rect l="l" t="t" r="r" b="b"/>
              <a:pathLst>
                <a:path w="1904" h="2019" extrusionOk="0">
                  <a:moveTo>
                    <a:pt x="611" y="0"/>
                  </a:moveTo>
                  <a:cubicBezTo>
                    <a:pt x="613" y="3"/>
                    <a:pt x="616" y="6"/>
                    <a:pt x="619" y="9"/>
                  </a:cubicBezTo>
                  <a:lnTo>
                    <a:pt x="619" y="9"/>
                  </a:lnTo>
                  <a:lnTo>
                    <a:pt x="635" y="0"/>
                  </a:lnTo>
                  <a:close/>
                  <a:moveTo>
                    <a:pt x="619" y="9"/>
                  </a:moveTo>
                  <a:lnTo>
                    <a:pt x="123" y="269"/>
                  </a:lnTo>
                  <a:cubicBezTo>
                    <a:pt x="123" y="318"/>
                    <a:pt x="123" y="366"/>
                    <a:pt x="123" y="415"/>
                  </a:cubicBezTo>
                  <a:lnTo>
                    <a:pt x="123" y="683"/>
                  </a:lnTo>
                  <a:cubicBezTo>
                    <a:pt x="123" y="708"/>
                    <a:pt x="123" y="708"/>
                    <a:pt x="123" y="732"/>
                  </a:cubicBezTo>
                  <a:cubicBezTo>
                    <a:pt x="123" y="732"/>
                    <a:pt x="98" y="732"/>
                    <a:pt x="98" y="757"/>
                  </a:cubicBezTo>
                  <a:cubicBezTo>
                    <a:pt x="74" y="830"/>
                    <a:pt x="50" y="879"/>
                    <a:pt x="25" y="952"/>
                  </a:cubicBezTo>
                  <a:cubicBezTo>
                    <a:pt x="25" y="1000"/>
                    <a:pt x="1" y="1049"/>
                    <a:pt x="1" y="1074"/>
                  </a:cubicBezTo>
                  <a:cubicBezTo>
                    <a:pt x="1" y="1147"/>
                    <a:pt x="1" y="1196"/>
                    <a:pt x="1" y="1244"/>
                  </a:cubicBezTo>
                  <a:cubicBezTo>
                    <a:pt x="1" y="1464"/>
                    <a:pt x="98" y="1659"/>
                    <a:pt x="245" y="1805"/>
                  </a:cubicBezTo>
                  <a:cubicBezTo>
                    <a:pt x="318" y="1878"/>
                    <a:pt x="416" y="1952"/>
                    <a:pt x="538" y="1976"/>
                  </a:cubicBezTo>
                  <a:cubicBezTo>
                    <a:pt x="562" y="1976"/>
                    <a:pt x="562" y="2000"/>
                    <a:pt x="586" y="2000"/>
                  </a:cubicBezTo>
                  <a:cubicBezTo>
                    <a:pt x="635" y="2013"/>
                    <a:pt x="690" y="2019"/>
                    <a:pt x="745" y="2019"/>
                  </a:cubicBezTo>
                  <a:cubicBezTo>
                    <a:pt x="800" y="2019"/>
                    <a:pt x="855" y="2013"/>
                    <a:pt x="903" y="2000"/>
                  </a:cubicBezTo>
                  <a:cubicBezTo>
                    <a:pt x="1001" y="2000"/>
                    <a:pt x="1123" y="1976"/>
                    <a:pt x="1220" y="1952"/>
                  </a:cubicBezTo>
                  <a:lnTo>
                    <a:pt x="1220" y="1927"/>
                  </a:lnTo>
                  <a:cubicBezTo>
                    <a:pt x="1256" y="1909"/>
                    <a:pt x="1269" y="1905"/>
                    <a:pt x="1276" y="1905"/>
                  </a:cubicBezTo>
                  <a:cubicBezTo>
                    <a:pt x="1283" y="1905"/>
                    <a:pt x="1283" y="1910"/>
                    <a:pt x="1298" y="1910"/>
                  </a:cubicBezTo>
                  <a:cubicBezTo>
                    <a:pt x="1307" y="1910"/>
                    <a:pt x="1320" y="1908"/>
                    <a:pt x="1342" y="1903"/>
                  </a:cubicBezTo>
                  <a:cubicBezTo>
                    <a:pt x="1342" y="1830"/>
                    <a:pt x="1489" y="1830"/>
                    <a:pt x="1489" y="1781"/>
                  </a:cubicBezTo>
                  <a:cubicBezTo>
                    <a:pt x="1489" y="1781"/>
                    <a:pt x="1537" y="1757"/>
                    <a:pt x="1537" y="1757"/>
                  </a:cubicBezTo>
                  <a:cubicBezTo>
                    <a:pt x="1537" y="1760"/>
                    <a:pt x="1538" y="1761"/>
                    <a:pt x="1540" y="1761"/>
                  </a:cubicBezTo>
                  <a:cubicBezTo>
                    <a:pt x="1551" y="1761"/>
                    <a:pt x="1590" y="1704"/>
                    <a:pt x="1611" y="1683"/>
                  </a:cubicBezTo>
                  <a:cubicBezTo>
                    <a:pt x="1619" y="1675"/>
                    <a:pt x="1621" y="1673"/>
                    <a:pt x="1621" y="1673"/>
                  </a:cubicBezTo>
                  <a:cubicBezTo>
                    <a:pt x="1619" y="1673"/>
                    <a:pt x="1603" y="1683"/>
                    <a:pt x="1586" y="1683"/>
                  </a:cubicBezTo>
                  <a:lnTo>
                    <a:pt x="1635" y="1635"/>
                  </a:lnTo>
                  <a:cubicBezTo>
                    <a:pt x="1647" y="1622"/>
                    <a:pt x="1659" y="1616"/>
                    <a:pt x="1666" y="1616"/>
                  </a:cubicBezTo>
                  <a:cubicBezTo>
                    <a:pt x="1672" y="1616"/>
                    <a:pt x="1672" y="1622"/>
                    <a:pt x="1659" y="1635"/>
                  </a:cubicBezTo>
                  <a:cubicBezTo>
                    <a:pt x="1733" y="1561"/>
                    <a:pt x="1781" y="1464"/>
                    <a:pt x="1830" y="1366"/>
                  </a:cubicBezTo>
                  <a:cubicBezTo>
                    <a:pt x="1879" y="1244"/>
                    <a:pt x="1903" y="1074"/>
                    <a:pt x="1879" y="927"/>
                  </a:cubicBezTo>
                  <a:cubicBezTo>
                    <a:pt x="1855" y="781"/>
                    <a:pt x="1781" y="635"/>
                    <a:pt x="1684" y="513"/>
                  </a:cubicBezTo>
                  <a:cubicBezTo>
                    <a:pt x="1611" y="464"/>
                    <a:pt x="1537" y="415"/>
                    <a:pt x="1464" y="366"/>
                  </a:cubicBezTo>
                  <a:lnTo>
                    <a:pt x="1464" y="366"/>
                  </a:lnTo>
                  <a:cubicBezTo>
                    <a:pt x="1464" y="415"/>
                    <a:pt x="1513" y="439"/>
                    <a:pt x="1513" y="464"/>
                  </a:cubicBezTo>
                  <a:cubicBezTo>
                    <a:pt x="1489" y="439"/>
                    <a:pt x="1464" y="415"/>
                    <a:pt x="1440" y="415"/>
                  </a:cubicBezTo>
                  <a:cubicBezTo>
                    <a:pt x="1416" y="415"/>
                    <a:pt x="1367" y="342"/>
                    <a:pt x="1367" y="293"/>
                  </a:cubicBezTo>
                  <a:lnTo>
                    <a:pt x="1342" y="293"/>
                  </a:lnTo>
                  <a:lnTo>
                    <a:pt x="1342" y="269"/>
                  </a:lnTo>
                  <a:cubicBezTo>
                    <a:pt x="1294" y="244"/>
                    <a:pt x="1220" y="220"/>
                    <a:pt x="1172" y="171"/>
                  </a:cubicBezTo>
                  <a:cubicBezTo>
                    <a:pt x="1098" y="147"/>
                    <a:pt x="1050" y="147"/>
                    <a:pt x="1001" y="122"/>
                  </a:cubicBezTo>
                  <a:cubicBezTo>
                    <a:pt x="996" y="118"/>
                    <a:pt x="994" y="116"/>
                    <a:pt x="994" y="116"/>
                  </a:cubicBezTo>
                  <a:lnTo>
                    <a:pt x="994" y="116"/>
                  </a:lnTo>
                  <a:cubicBezTo>
                    <a:pt x="993" y="116"/>
                    <a:pt x="1020" y="147"/>
                    <a:pt x="1001" y="147"/>
                  </a:cubicBezTo>
                  <a:cubicBezTo>
                    <a:pt x="977" y="147"/>
                    <a:pt x="952" y="147"/>
                    <a:pt x="952" y="122"/>
                  </a:cubicBezTo>
                  <a:cubicBezTo>
                    <a:pt x="952" y="98"/>
                    <a:pt x="928" y="86"/>
                    <a:pt x="906" y="86"/>
                  </a:cubicBezTo>
                  <a:cubicBezTo>
                    <a:pt x="888" y="86"/>
                    <a:pt x="872" y="95"/>
                    <a:pt x="876" y="113"/>
                  </a:cubicBezTo>
                  <a:lnTo>
                    <a:pt x="876" y="113"/>
                  </a:lnTo>
                  <a:cubicBezTo>
                    <a:pt x="862" y="92"/>
                    <a:pt x="812" y="74"/>
                    <a:pt x="855" y="74"/>
                  </a:cubicBezTo>
                  <a:cubicBezTo>
                    <a:pt x="830" y="74"/>
                    <a:pt x="806" y="49"/>
                    <a:pt x="806" y="49"/>
                  </a:cubicBezTo>
                  <a:lnTo>
                    <a:pt x="806" y="49"/>
                  </a:lnTo>
                  <a:lnTo>
                    <a:pt x="830" y="74"/>
                  </a:lnTo>
                  <a:cubicBezTo>
                    <a:pt x="757" y="49"/>
                    <a:pt x="733" y="25"/>
                    <a:pt x="684" y="25"/>
                  </a:cubicBezTo>
                  <a:lnTo>
                    <a:pt x="708" y="49"/>
                  </a:lnTo>
                  <a:cubicBezTo>
                    <a:pt x="665" y="49"/>
                    <a:pt x="641" y="30"/>
                    <a:pt x="619" y="9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646025" y="3015400"/>
              <a:ext cx="40875" cy="49050"/>
            </a:xfrm>
            <a:custGeom>
              <a:avLst/>
              <a:gdLst/>
              <a:ahLst/>
              <a:cxnLst/>
              <a:rect l="l" t="t" r="r" b="b"/>
              <a:pathLst>
                <a:path w="1635" h="1962" extrusionOk="0">
                  <a:moveTo>
                    <a:pt x="659" y="1"/>
                  </a:moveTo>
                  <a:cubicBezTo>
                    <a:pt x="513" y="25"/>
                    <a:pt x="367" y="123"/>
                    <a:pt x="269" y="220"/>
                  </a:cubicBezTo>
                  <a:cubicBezTo>
                    <a:pt x="196" y="294"/>
                    <a:pt x="147" y="367"/>
                    <a:pt x="98" y="464"/>
                  </a:cubicBezTo>
                  <a:cubicBezTo>
                    <a:pt x="50" y="586"/>
                    <a:pt x="25" y="684"/>
                    <a:pt x="25" y="806"/>
                  </a:cubicBezTo>
                  <a:cubicBezTo>
                    <a:pt x="1" y="879"/>
                    <a:pt x="1" y="952"/>
                    <a:pt x="25" y="1001"/>
                  </a:cubicBezTo>
                  <a:cubicBezTo>
                    <a:pt x="25" y="1147"/>
                    <a:pt x="74" y="1294"/>
                    <a:pt x="147" y="1415"/>
                  </a:cubicBezTo>
                  <a:cubicBezTo>
                    <a:pt x="220" y="1562"/>
                    <a:pt x="318" y="1684"/>
                    <a:pt x="464" y="1781"/>
                  </a:cubicBezTo>
                  <a:cubicBezTo>
                    <a:pt x="562" y="1879"/>
                    <a:pt x="708" y="1952"/>
                    <a:pt x="830" y="1952"/>
                  </a:cubicBezTo>
                  <a:cubicBezTo>
                    <a:pt x="860" y="1958"/>
                    <a:pt x="891" y="1961"/>
                    <a:pt x="921" y="1961"/>
                  </a:cubicBezTo>
                  <a:cubicBezTo>
                    <a:pt x="1011" y="1961"/>
                    <a:pt x="1098" y="1934"/>
                    <a:pt x="1171" y="1879"/>
                  </a:cubicBezTo>
                  <a:cubicBezTo>
                    <a:pt x="1245" y="1879"/>
                    <a:pt x="1293" y="1830"/>
                    <a:pt x="1342" y="1781"/>
                  </a:cubicBezTo>
                  <a:cubicBezTo>
                    <a:pt x="1318" y="1781"/>
                    <a:pt x="1318" y="1781"/>
                    <a:pt x="1342" y="1757"/>
                  </a:cubicBezTo>
                  <a:cubicBezTo>
                    <a:pt x="1415" y="1684"/>
                    <a:pt x="1415" y="1684"/>
                    <a:pt x="1415" y="1684"/>
                  </a:cubicBezTo>
                  <a:cubicBezTo>
                    <a:pt x="1415" y="1659"/>
                    <a:pt x="1415" y="1684"/>
                    <a:pt x="1440" y="1586"/>
                  </a:cubicBezTo>
                  <a:cubicBezTo>
                    <a:pt x="1488" y="1464"/>
                    <a:pt x="1513" y="1415"/>
                    <a:pt x="1537" y="1294"/>
                  </a:cubicBezTo>
                  <a:cubicBezTo>
                    <a:pt x="1562" y="1220"/>
                    <a:pt x="1586" y="1172"/>
                    <a:pt x="1586" y="1098"/>
                  </a:cubicBezTo>
                  <a:cubicBezTo>
                    <a:pt x="1610" y="1050"/>
                    <a:pt x="1610" y="976"/>
                    <a:pt x="1635" y="903"/>
                  </a:cubicBezTo>
                  <a:cubicBezTo>
                    <a:pt x="1635" y="830"/>
                    <a:pt x="1635" y="781"/>
                    <a:pt x="1635" y="708"/>
                  </a:cubicBezTo>
                  <a:lnTo>
                    <a:pt x="1635" y="586"/>
                  </a:lnTo>
                  <a:lnTo>
                    <a:pt x="1610" y="489"/>
                  </a:lnTo>
                  <a:cubicBezTo>
                    <a:pt x="1586" y="416"/>
                    <a:pt x="1562" y="318"/>
                    <a:pt x="1513" y="245"/>
                  </a:cubicBezTo>
                  <a:cubicBezTo>
                    <a:pt x="1440" y="147"/>
                    <a:pt x="1318" y="98"/>
                    <a:pt x="1196" y="74"/>
                  </a:cubicBezTo>
                  <a:lnTo>
                    <a:pt x="1025" y="74"/>
                  </a:lnTo>
                  <a:cubicBezTo>
                    <a:pt x="903" y="25"/>
                    <a:pt x="781" y="1"/>
                    <a:pt x="659" y="1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734450" y="3011150"/>
              <a:ext cx="40250" cy="58550"/>
            </a:xfrm>
            <a:custGeom>
              <a:avLst/>
              <a:gdLst/>
              <a:ahLst/>
              <a:cxnLst/>
              <a:rect l="l" t="t" r="r" b="b"/>
              <a:pathLst>
                <a:path w="1610" h="2342" extrusionOk="0">
                  <a:moveTo>
                    <a:pt x="708" y="0"/>
                  </a:moveTo>
                  <a:lnTo>
                    <a:pt x="98" y="171"/>
                  </a:lnTo>
                  <a:cubicBezTo>
                    <a:pt x="49" y="342"/>
                    <a:pt x="0" y="512"/>
                    <a:pt x="25" y="707"/>
                  </a:cubicBezTo>
                  <a:cubicBezTo>
                    <a:pt x="25" y="829"/>
                    <a:pt x="25" y="976"/>
                    <a:pt x="73" y="1098"/>
                  </a:cubicBezTo>
                  <a:cubicBezTo>
                    <a:pt x="122" y="1293"/>
                    <a:pt x="195" y="1488"/>
                    <a:pt x="293" y="1659"/>
                  </a:cubicBezTo>
                  <a:cubicBezTo>
                    <a:pt x="390" y="1854"/>
                    <a:pt x="537" y="2000"/>
                    <a:pt x="732" y="2122"/>
                  </a:cubicBezTo>
                  <a:cubicBezTo>
                    <a:pt x="756" y="2171"/>
                    <a:pt x="805" y="2220"/>
                    <a:pt x="854" y="2244"/>
                  </a:cubicBezTo>
                  <a:cubicBezTo>
                    <a:pt x="842" y="2232"/>
                    <a:pt x="842" y="2226"/>
                    <a:pt x="845" y="2226"/>
                  </a:cubicBezTo>
                  <a:cubicBezTo>
                    <a:pt x="848" y="2226"/>
                    <a:pt x="854" y="2232"/>
                    <a:pt x="854" y="2244"/>
                  </a:cubicBezTo>
                  <a:cubicBezTo>
                    <a:pt x="911" y="2272"/>
                    <a:pt x="923" y="2279"/>
                    <a:pt x="928" y="2279"/>
                  </a:cubicBezTo>
                  <a:cubicBezTo>
                    <a:pt x="931" y="2279"/>
                    <a:pt x="929" y="2275"/>
                    <a:pt x="940" y="2275"/>
                  </a:cubicBezTo>
                  <a:cubicBezTo>
                    <a:pt x="951" y="2275"/>
                    <a:pt x="974" y="2278"/>
                    <a:pt x="1025" y="2293"/>
                  </a:cubicBezTo>
                  <a:lnTo>
                    <a:pt x="1147" y="2342"/>
                  </a:lnTo>
                  <a:lnTo>
                    <a:pt x="1537" y="2122"/>
                  </a:lnTo>
                  <a:cubicBezTo>
                    <a:pt x="1586" y="1951"/>
                    <a:pt x="1610" y="1756"/>
                    <a:pt x="1610" y="1585"/>
                  </a:cubicBezTo>
                  <a:cubicBezTo>
                    <a:pt x="1586" y="1439"/>
                    <a:pt x="1537" y="1293"/>
                    <a:pt x="1512" y="1171"/>
                  </a:cubicBezTo>
                  <a:cubicBezTo>
                    <a:pt x="1464" y="1073"/>
                    <a:pt x="1415" y="1000"/>
                    <a:pt x="1366" y="927"/>
                  </a:cubicBezTo>
                  <a:cubicBezTo>
                    <a:pt x="1342" y="903"/>
                    <a:pt x="1293" y="854"/>
                    <a:pt x="1220" y="781"/>
                  </a:cubicBezTo>
                  <a:cubicBezTo>
                    <a:pt x="1220" y="781"/>
                    <a:pt x="1220" y="756"/>
                    <a:pt x="1220" y="756"/>
                  </a:cubicBezTo>
                  <a:cubicBezTo>
                    <a:pt x="1220" y="659"/>
                    <a:pt x="1171" y="610"/>
                    <a:pt x="1147" y="537"/>
                  </a:cubicBezTo>
                  <a:cubicBezTo>
                    <a:pt x="1122" y="464"/>
                    <a:pt x="1098" y="415"/>
                    <a:pt x="1073" y="390"/>
                  </a:cubicBezTo>
                  <a:cubicBezTo>
                    <a:pt x="1049" y="342"/>
                    <a:pt x="1000" y="293"/>
                    <a:pt x="976" y="220"/>
                  </a:cubicBezTo>
                  <a:cubicBezTo>
                    <a:pt x="976" y="220"/>
                    <a:pt x="951" y="195"/>
                    <a:pt x="951" y="195"/>
                  </a:cubicBezTo>
                  <a:cubicBezTo>
                    <a:pt x="878" y="122"/>
                    <a:pt x="805" y="49"/>
                    <a:pt x="708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D5B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monada"/>
              <a:buNone/>
              <a:defRPr sz="2800">
                <a:solidFill>
                  <a:schemeClr val="dk1"/>
                </a:solidFill>
                <a:latin typeface="Lemonada"/>
                <a:ea typeface="Lemonada"/>
                <a:cs typeface="Lemonada"/>
                <a:sym typeface="Lemona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monada"/>
              <a:buNone/>
              <a:defRPr sz="2800">
                <a:solidFill>
                  <a:schemeClr val="dk1"/>
                </a:solidFill>
                <a:latin typeface="Lemonada"/>
                <a:ea typeface="Lemonada"/>
                <a:cs typeface="Lemonada"/>
                <a:sym typeface="Lemona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monada"/>
              <a:buNone/>
              <a:defRPr sz="2800">
                <a:solidFill>
                  <a:schemeClr val="dk1"/>
                </a:solidFill>
                <a:latin typeface="Lemonada"/>
                <a:ea typeface="Lemonada"/>
                <a:cs typeface="Lemonada"/>
                <a:sym typeface="Lemona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monada"/>
              <a:buNone/>
              <a:defRPr sz="2800">
                <a:solidFill>
                  <a:schemeClr val="dk1"/>
                </a:solidFill>
                <a:latin typeface="Lemonada"/>
                <a:ea typeface="Lemonada"/>
                <a:cs typeface="Lemonada"/>
                <a:sym typeface="Lemona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monada"/>
              <a:buNone/>
              <a:defRPr sz="2800">
                <a:solidFill>
                  <a:schemeClr val="dk1"/>
                </a:solidFill>
                <a:latin typeface="Lemonada"/>
                <a:ea typeface="Lemonada"/>
                <a:cs typeface="Lemonada"/>
                <a:sym typeface="Lemona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monada"/>
              <a:buNone/>
              <a:defRPr sz="2800">
                <a:solidFill>
                  <a:schemeClr val="dk1"/>
                </a:solidFill>
                <a:latin typeface="Lemonada"/>
                <a:ea typeface="Lemonada"/>
                <a:cs typeface="Lemonada"/>
                <a:sym typeface="Lemona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monada"/>
              <a:buNone/>
              <a:defRPr sz="2800">
                <a:solidFill>
                  <a:schemeClr val="dk1"/>
                </a:solidFill>
                <a:latin typeface="Lemonada"/>
                <a:ea typeface="Lemonada"/>
                <a:cs typeface="Lemonada"/>
                <a:sym typeface="Lemona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monada"/>
              <a:buNone/>
              <a:defRPr sz="2800">
                <a:solidFill>
                  <a:schemeClr val="dk1"/>
                </a:solidFill>
                <a:latin typeface="Lemonada"/>
                <a:ea typeface="Lemonada"/>
                <a:cs typeface="Lemonada"/>
                <a:sym typeface="Lemona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monada"/>
              <a:buNone/>
              <a:defRPr sz="2800">
                <a:solidFill>
                  <a:schemeClr val="dk1"/>
                </a:solidFill>
                <a:latin typeface="Lemonada"/>
                <a:ea typeface="Lemonada"/>
                <a:cs typeface="Lemonada"/>
                <a:sym typeface="Lemona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27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-70497" y="-3"/>
            <a:ext cx="9144002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C62F84-2CB5-48F3-A504-18356EDF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682" y="2435333"/>
            <a:ext cx="1212696" cy="2743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45EB9-8BC8-4CEE-AB27-89005FDC1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378" y="2435333"/>
            <a:ext cx="1212696" cy="2743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0A02A8-2DD9-4B65-AB88-E2604468E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712" y="2423656"/>
            <a:ext cx="1212696" cy="274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6CEEC-D1F1-4BD4-A9D2-7C18421FB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754" y="2400299"/>
            <a:ext cx="1212696" cy="2743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D81A5A-CEDE-454D-9FB2-9C62FE88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08" y="2400299"/>
            <a:ext cx="1212696" cy="2743201"/>
          </a:xfrm>
          <a:prstGeom prst="rect">
            <a:avLst/>
          </a:prstGeom>
        </p:spPr>
      </p:pic>
      <p:sp>
        <p:nvSpPr>
          <p:cNvPr id="816" name="Google Shape;816;p27"/>
          <p:cNvSpPr txBox="1">
            <a:spLocks noGrp="1"/>
          </p:cNvSpPr>
          <p:nvPr>
            <p:ph type="ctrTitle"/>
          </p:nvPr>
        </p:nvSpPr>
        <p:spPr>
          <a:xfrm flipH="1">
            <a:off x="3572608" y="1923918"/>
            <a:ext cx="5248844" cy="1295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Aleria- Inclusion with Data Science</a:t>
            </a:r>
            <a:endParaRPr sz="4000" dirty="0"/>
          </a:p>
        </p:txBody>
      </p:sp>
      <p:sp>
        <p:nvSpPr>
          <p:cNvPr id="817" name="Google Shape;817;p27"/>
          <p:cNvSpPr txBox="1">
            <a:spLocks noGrp="1"/>
          </p:cNvSpPr>
          <p:nvPr>
            <p:ph type="subTitle" idx="1"/>
          </p:nvPr>
        </p:nvSpPr>
        <p:spPr>
          <a:xfrm flipH="1">
            <a:off x="4743667" y="3510474"/>
            <a:ext cx="3187639" cy="1088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Tung-Li Wu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n-US" dirty="0"/>
              <a:t>Quoc Tuong Lukas Dong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Tzu-</a:t>
            </a:r>
            <a:r>
              <a:rPr lang="en-US" dirty="0" err="1"/>
              <a:t>Hsuan</a:t>
            </a:r>
            <a:r>
              <a:rPr lang="en-US" dirty="0"/>
              <a:t> Yang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10217B3-BBED-40E3-AE89-B2CA4F3A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42" y="295895"/>
            <a:ext cx="4041058" cy="2030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D48BFC-DE3B-413A-9B44-FDE3954E2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98" y="1893094"/>
            <a:ext cx="3493721" cy="1761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C0EE62-EAFB-4458-855C-3E191F18C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" y="3199793"/>
            <a:ext cx="2648104" cy="13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958986-20C7-465B-996F-FA8A1D6D7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687" y="400367"/>
            <a:ext cx="7116776" cy="4743133"/>
          </a:xfrm>
        </p:spPr>
        <p:txBody>
          <a:bodyPr/>
          <a:lstStyle/>
          <a:p>
            <a:pPr marL="152400" indent="0">
              <a:buNone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ize  influences problems: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en-US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mall size companies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“staff”, “organization”, “time”, “meetings”. 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Medium and Large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“male”, “work” , “white” take center stage and ellipse the other words’ importance.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Hypothesis: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problems shift from just workplace’s characteristics to more serious issues such as gender inequality and racial biases as size grows. 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&gt;&lt;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Baert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al., stated otherwise. Suggestive evidence that Nonprofits (NGO) and public firms exhibit a lower level of discrimination compared to commercial ones</a:t>
            </a:r>
          </a:p>
          <a:p>
            <a:pPr marL="0" indent="0">
              <a:lnSpc>
                <a:spcPct val="200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Aleria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eliminate the relationship between size and industry (financial/ legal are big, while non-profit is small) for better view of the picture</a:t>
            </a:r>
          </a:p>
        </p:txBody>
      </p:sp>
    </p:spTree>
    <p:extLst>
      <p:ext uri="{BB962C8B-B14F-4D97-AF65-F5344CB8AC3E}">
        <p14:creationId xmlns:p14="http://schemas.microsoft.com/office/powerpoint/2010/main" val="17102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A1445B-63CE-4585-8E93-1039FB1C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000" y="981072"/>
            <a:ext cx="4060163" cy="3006319"/>
          </a:xfrm>
        </p:spPr>
        <p:txBody>
          <a:bodyPr/>
          <a:lstStyle/>
          <a:p>
            <a:r>
              <a:rPr lang="en-US" sz="18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L</a:t>
            </a:r>
            <a:r>
              <a:rPr lang="vi-VN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egal and financial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Gender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vi-VN" sz="18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racial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inequality seem to be the dominant problems in the with “male” and “white” are used frequently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vi-VN" sz="18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edical</a:t>
            </a:r>
            <a:r>
              <a:rPr lang="en-US" sz="18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seems to have more concern on </a:t>
            </a:r>
            <a:r>
              <a:rPr lang="vi-VN" sz="18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compensations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meetings,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 </a:t>
            </a:r>
            <a:r>
              <a:rPr lang="en-US" sz="18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job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vi-VN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Nonprofit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organizational structure and leaderships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Travel/ Hospitality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amount of unnecessary meetings and hierarchical order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8F9E91-7C8C-4D08-B6F0-B21FE5AC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are common experiences of exclusion within x industry?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0837B-600D-44F9-B184-DAEE1E8772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83" y="865325"/>
            <a:ext cx="3966290" cy="1863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7AF64F-F963-4744-9448-7DDCB055C272}"/>
              </a:ext>
            </a:extLst>
          </p:cNvPr>
          <p:cNvPicPr/>
          <p:nvPr/>
        </p:nvPicPr>
        <p:blipFill rotWithShape="1">
          <a:blip r:embed="rId3"/>
          <a:srcRect l="1703" r="2765"/>
          <a:stretch/>
        </p:blipFill>
        <p:spPr bwMode="auto">
          <a:xfrm>
            <a:off x="4977684" y="2884282"/>
            <a:ext cx="3966291" cy="1966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037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958986-20C7-465B-996F-FA8A1D6D7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727" y="782302"/>
            <a:ext cx="7761900" cy="1682466"/>
          </a:xfrm>
        </p:spPr>
        <p:txBody>
          <a:bodyPr/>
          <a:lstStyle/>
          <a:p>
            <a:pPr marL="152400" indent="0">
              <a:buNone/>
            </a:pP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Overworks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seems to be the most common complaints across every industries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EF189-3C21-4FCD-BC95-C06D726664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908" y="1623535"/>
            <a:ext cx="2794000" cy="3152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0A70EC-DEE6-4BDF-AA54-371915EFC6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03420" y="1585434"/>
            <a:ext cx="2893060" cy="319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999F4B-08D5-44D3-BDC8-EB27ACB6D81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46992" y="1623535"/>
            <a:ext cx="2828290" cy="31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0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A087B0-B71B-4E0C-A3A6-C97BD8F1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zh-TW" altLang="en-US" sz="1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</a:t>
            </a:r>
            <a:r>
              <a:rPr lang="zh-TW" altLang="en-US" sz="1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TW" altLang="en-US" sz="1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AB54552-17B6-0746-A62A-5C23BBD1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67" y="929852"/>
            <a:ext cx="8470307" cy="31123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1814F-961F-1E40-864D-E39214B63FDF}"/>
              </a:ext>
            </a:extLst>
          </p:cNvPr>
          <p:cNvSpPr/>
          <p:nvPr/>
        </p:nvSpPr>
        <p:spPr>
          <a:xfrm>
            <a:off x="2235053" y="4541350"/>
            <a:ext cx="4629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40+ White or Caucasian female share the most.</a:t>
            </a:r>
            <a:endParaRPr lang="en-TW" sz="18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A76BD6FE-F26F-0D43-92C6-C993216FBB5F}"/>
              </a:ext>
            </a:extLst>
          </p:cNvPr>
          <p:cNvSpPr/>
          <p:nvPr/>
        </p:nvSpPr>
        <p:spPr>
          <a:xfrm rot="10800000">
            <a:off x="4078941" y="3714494"/>
            <a:ext cx="170330" cy="82685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7296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A087B0-B71B-4E0C-A3A6-C97BD8F1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commonalities that exist in who participates the least or the most?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2454614E-B811-1045-834C-3EC52C0C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72" y="736895"/>
            <a:ext cx="2593599" cy="4435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AF9257-E37E-A84A-9DB5-0CC3AAA538A2}"/>
              </a:ext>
            </a:extLst>
          </p:cNvPr>
          <p:cNvSpPr/>
          <p:nvPr/>
        </p:nvSpPr>
        <p:spPr>
          <a:xfrm>
            <a:off x="4926667" y="2248584"/>
            <a:ext cx="3302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Most of them come from Financial services industry.</a:t>
            </a:r>
            <a:endParaRPr lang="en-TW" sz="18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002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A087B0-B71B-4E0C-A3A6-C97BD8F1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 there demographic groups, using an intersectional lens, that experience exclusion within any category more often than others?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E997F95-0C90-CF49-96F1-87836442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94" y="980821"/>
            <a:ext cx="4231818" cy="40819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F0BD3E-07AD-F241-B1C6-35B738EFD2EF}"/>
              </a:ext>
            </a:extLst>
          </p:cNvPr>
          <p:cNvSpPr/>
          <p:nvPr/>
        </p:nvSpPr>
        <p:spPr>
          <a:xfrm>
            <a:off x="5513295" y="2200929"/>
            <a:ext cx="2917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This </a:t>
            </a:r>
            <a:r>
              <a:rPr lang="en-US" altLang="zh-TW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chart</a:t>
            </a:r>
            <a:r>
              <a:rPr lang="zh-TW" alt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representative orientation has not been discriminated against in the company.</a:t>
            </a:r>
            <a:endParaRPr lang="en-TW" sz="18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5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B1EBBC4-FC05-2944-A0A6-00B0F8A5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7" y="677857"/>
            <a:ext cx="5862025" cy="4122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5B070A-8635-6D40-855F-4961FEC612C5}"/>
              </a:ext>
            </a:extLst>
          </p:cNvPr>
          <p:cNvSpPr/>
          <p:nvPr/>
        </p:nvSpPr>
        <p:spPr>
          <a:xfrm>
            <a:off x="6562165" y="2013722"/>
            <a:ext cx="24375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highest satisfaction is 70 years old white or Caucasian people, and we can see the average satisfaction rate of male is relatively high.</a:t>
            </a:r>
            <a:endParaRPr lang="en-TW" sz="18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0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A8AEE75-11F1-F34E-845A-E78EA04A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68" y="607936"/>
            <a:ext cx="5784746" cy="41355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42BE40-CCF1-104A-92F4-3CFAD76253EB}"/>
              </a:ext>
            </a:extLst>
          </p:cNvPr>
          <p:cNvSpPr/>
          <p:nvPr/>
        </p:nvSpPr>
        <p:spPr>
          <a:xfrm>
            <a:off x="6947647" y="1996979"/>
            <a:ext cx="20170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 can see most people are satisfaction, except some non-binary Hispanic or </a:t>
            </a:r>
            <a:r>
              <a:rPr lang="en-US" altLang="zh-TW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atinx.</a:t>
            </a:r>
            <a:endParaRPr lang="en-TW" sz="18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46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BCF3D4A-5A1A-474E-BEDF-CBD46E77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" y="566605"/>
            <a:ext cx="4772079" cy="41697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3CF48D-CCE8-DE4F-885A-E94EB02117B2}"/>
              </a:ext>
            </a:extLst>
          </p:cNvPr>
          <p:cNvSpPr/>
          <p:nvPr/>
        </p:nvSpPr>
        <p:spPr>
          <a:xfrm>
            <a:off x="4867836" y="1065223"/>
            <a:ext cx="42761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zh-TW" alt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chart</a:t>
            </a: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shows the longer black female work in the company, the lower black female satisfaction with the company.</a:t>
            </a:r>
            <a:endParaRPr lang="en-TW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However, we speculate that there may be several reasons. </a:t>
            </a:r>
            <a:endParaRPr lang="en-TW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The longer black female stay, the less work motivation they will have, then they will feel tired of the company.</a:t>
            </a:r>
            <a:endParaRPr lang="en-TW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longer black female stay, the shortcomings of the company will be discovered.</a:t>
            </a:r>
            <a:endParaRPr lang="en-TW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black female between 30 and 60 years old, who may have more family pressure, for example, childbirth, raise the children, take care of family, etc.</a:t>
            </a:r>
            <a:endParaRPr lang="en-TW" sz="16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66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9"/>
          <p:cNvSpPr/>
          <p:nvPr/>
        </p:nvSpPr>
        <p:spPr>
          <a:xfrm rot="-3628900">
            <a:off x="5535352" y="3831009"/>
            <a:ext cx="871202" cy="902755"/>
          </a:xfrm>
          <a:custGeom>
            <a:avLst/>
            <a:gdLst/>
            <a:ahLst/>
            <a:cxnLst/>
            <a:rect l="l" t="t" r="r" b="b"/>
            <a:pathLst>
              <a:path w="11567" h="12418" extrusionOk="0">
                <a:moveTo>
                  <a:pt x="4932" y="0"/>
                </a:moveTo>
                <a:cubicBezTo>
                  <a:pt x="3549" y="0"/>
                  <a:pt x="2130" y="837"/>
                  <a:pt x="903" y="2983"/>
                </a:cubicBezTo>
                <a:cubicBezTo>
                  <a:pt x="903" y="2983"/>
                  <a:pt x="0" y="10983"/>
                  <a:pt x="3878" y="12154"/>
                </a:cubicBezTo>
                <a:cubicBezTo>
                  <a:pt x="4466" y="12336"/>
                  <a:pt x="5036" y="12417"/>
                  <a:pt x="5581" y="12417"/>
                </a:cubicBezTo>
                <a:cubicBezTo>
                  <a:pt x="8611" y="12417"/>
                  <a:pt x="10870" y="9905"/>
                  <a:pt x="11098" y="8252"/>
                </a:cubicBezTo>
                <a:cubicBezTo>
                  <a:pt x="11567" y="5141"/>
                  <a:pt x="8359" y="0"/>
                  <a:pt x="49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9"/>
          <p:cNvSpPr/>
          <p:nvPr/>
        </p:nvSpPr>
        <p:spPr>
          <a:xfrm rot="7192333">
            <a:off x="5512496" y="2581117"/>
            <a:ext cx="871201" cy="902754"/>
          </a:xfrm>
          <a:custGeom>
            <a:avLst/>
            <a:gdLst/>
            <a:ahLst/>
            <a:cxnLst/>
            <a:rect l="l" t="t" r="r" b="b"/>
            <a:pathLst>
              <a:path w="11567" h="12418" extrusionOk="0">
                <a:moveTo>
                  <a:pt x="4932" y="0"/>
                </a:moveTo>
                <a:cubicBezTo>
                  <a:pt x="3549" y="0"/>
                  <a:pt x="2130" y="837"/>
                  <a:pt x="903" y="2983"/>
                </a:cubicBezTo>
                <a:cubicBezTo>
                  <a:pt x="903" y="2983"/>
                  <a:pt x="0" y="10983"/>
                  <a:pt x="3878" y="12154"/>
                </a:cubicBezTo>
                <a:cubicBezTo>
                  <a:pt x="4466" y="12336"/>
                  <a:pt x="5036" y="12417"/>
                  <a:pt x="5581" y="12417"/>
                </a:cubicBezTo>
                <a:cubicBezTo>
                  <a:pt x="8611" y="12417"/>
                  <a:pt x="10870" y="9905"/>
                  <a:pt x="11098" y="8252"/>
                </a:cubicBezTo>
                <a:cubicBezTo>
                  <a:pt x="11567" y="5141"/>
                  <a:pt x="8359" y="0"/>
                  <a:pt x="49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9"/>
          <p:cNvSpPr/>
          <p:nvPr/>
        </p:nvSpPr>
        <p:spPr>
          <a:xfrm rot="4750642">
            <a:off x="5429281" y="1250450"/>
            <a:ext cx="871194" cy="902764"/>
          </a:xfrm>
          <a:custGeom>
            <a:avLst/>
            <a:gdLst/>
            <a:ahLst/>
            <a:cxnLst/>
            <a:rect l="l" t="t" r="r" b="b"/>
            <a:pathLst>
              <a:path w="11567" h="12418" extrusionOk="0">
                <a:moveTo>
                  <a:pt x="4932" y="0"/>
                </a:moveTo>
                <a:cubicBezTo>
                  <a:pt x="3549" y="0"/>
                  <a:pt x="2130" y="837"/>
                  <a:pt x="903" y="2983"/>
                </a:cubicBezTo>
                <a:cubicBezTo>
                  <a:pt x="903" y="2983"/>
                  <a:pt x="0" y="10983"/>
                  <a:pt x="3878" y="12154"/>
                </a:cubicBezTo>
                <a:cubicBezTo>
                  <a:pt x="4466" y="12336"/>
                  <a:pt x="5036" y="12417"/>
                  <a:pt x="5581" y="12417"/>
                </a:cubicBezTo>
                <a:cubicBezTo>
                  <a:pt x="8611" y="12417"/>
                  <a:pt x="10870" y="9905"/>
                  <a:pt x="11098" y="8252"/>
                </a:cubicBezTo>
                <a:cubicBezTo>
                  <a:pt x="11567" y="5141"/>
                  <a:pt x="8359" y="0"/>
                  <a:pt x="49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9"/>
          <p:cNvSpPr txBox="1">
            <a:spLocks noGrp="1"/>
          </p:cNvSpPr>
          <p:nvPr>
            <p:ph type="subTitle" idx="1"/>
          </p:nvPr>
        </p:nvSpPr>
        <p:spPr>
          <a:xfrm flipH="1">
            <a:off x="2671761" y="1655287"/>
            <a:ext cx="1839824" cy="772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summary about the data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2" name="Google Shape;832;p29"/>
          <p:cNvSpPr txBox="1">
            <a:spLocks noGrp="1"/>
          </p:cNvSpPr>
          <p:nvPr>
            <p:ph type="subTitle" idx="2"/>
          </p:nvPr>
        </p:nvSpPr>
        <p:spPr>
          <a:xfrm flipH="1">
            <a:off x="2878931" y="4143576"/>
            <a:ext cx="1632656" cy="772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Actions and future research suggestions </a:t>
            </a:r>
            <a:endParaRPr dirty="0"/>
          </a:p>
        </p:txBody>
      </p:sp>
      <p:sp>
        <p:nvSpPr>
          <p:cNvPr id="833" name="Google Shape;833;p29"/>
          <p:cNvSpPr txBox="1">
            <a:spLocks noGrp="1"/>
          </p:cNvSpPr>
          <p:nvPr>
            <p:ph type="title" idx="3"/>
          </p:nvPr>
        </p:nvSpPr>
        <p:spPr>
          <a:xfrm>
            <a:off x="5363545" y="1407302"/>
            <a:ext cx="1044600" cy="598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34" name="Google Shape;834;p29"/>
          <p:cNvSpPr txBox="1">
            <a:spLocks noGrp="1"/>
          </p:cNvSpPr>
          <p:nvPr>
            <p:ph type="subTitle" idx="4"/>
          </p:nvPr>
        </p:nvSpPr>
        <p:spPr>
          <a:xfrm flipH="1">
            <a:off x="3028948" y="2955065"/>
            <a:ext cx="1482637" cy="756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Answering the questions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29"/>
          <p:cNvSpPr txBox="1">
            <a:spLocks noGrp="1"/>
          </p:cNvSpPr>
          <p:nvPr>
            <p:ph type="subTitle" idx="5"/>
          </p:nvPr>
        </p:nvSpPr>
        <p:spPr>
          <a:xfrm flipH="1">
            <a:off x="496182" y="1205099"/>
            <a:ext cx="4075818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36" name="Google Shape;836;p29"/>
          <p:cNvSpPr txBox="1">
            <a:spLocks noGrp="1"/>
          </p:cNvSpPr>
          <p:nvPr>
            <p:ph type="subTitle" idx="6"/>
          </p:nvPr>
        </p:nvSpPr>
        <p:spPr>
          <a:xfrm flipH="1">
            <a:off x="1879687" y="3750526"/>
            <a:ext cx="2631900" cy="5893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837" name="Google Shape;837;p29"/>
          <p:cNvSpPr txBox="1">
            <a:spLocks noGrp="1"/>
          </p:cNvSpPr>
          <p:nvPr>
            <p:ph type="subTitle" idx="7"/>
          </p:nvPr>
        </p:nvSpPr>
        <p:spPr>
          <a:xfrm flipH="1">
            <a:off x="1879687" y="2623890"/>
            <a:ext cx="2631900" cy="463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  <p:sp>
        <p:nvSpPr>
          <p:cNvPr id="838" name="Google Shape;838;p29"/>
          <p:cNvSpPr txBox="1">
            <a:spLocks noGrp="1"/>
          </p:cNvSpPr>
          <p:nvPr>
            <p:ph type="title" idx="8"/>
          </p:nvPr>
        </p:nvSpPr>
        <p:spPr>
          <a:xfrm>
            <a:off x="5409528" y="2764712"/>
            <a:ext cx="1044600" cy="598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39" name="Google Shape;839;p29"/>
          <p:cNvSpPr txBox="1">
            <a:spLocks noGrp="1"/>
          </p:cNvSpPr>
          <p:nvPr>
            <p:ph type="title" idx="9"/>
          </p:nvPr>
        </p:nvSpPr>
        <p:spPr>
          <a:xfrm>
            <a:off x="5387357" y="3983068"/>
            <a:ext cx="1044600" cy="598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348768" y="22722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F8BAED-2CCC-422E-AA32-1E6CCD8E0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959374"/>
              </p:ext>
            </p:extLst>
          </p:nvPr>
        </p:nvGraphicFramePr>
        <p:xfrm>
          <a:off x="108154" y="506463"/>
          <a:ext cx="6233652" cy="4484534"/>
        </p:xfrm>
        <a:graphic>
          <a:graphicData uri="http://schemas.openxmlformats.org/drawingml/2006/table">
            <a:tbl>
              <a:tblPr firstRow="1" bandRow="1">
                <a:tableStyleId>{84E8AC1C-0976-4717-A9A8-7059F3B760AD}</a:tableStyleId>
              </a:tblPr>
              <a:tblGrid>
                <a:gridCol w="2316918">
                  <a:extLst>
                    <a:ext uri="{9D8B030D-6E8A-4147-A177-3AD203B41FA5}">
                      <a16:colId xmlns:a16="http://schemas.microsoft.com/office/drawing/2014/main" val="1860546348"/>
                    </a:ext>
                  </a:extLst>
                </a:gridCol>
                <a:gridCol w="3916734">
                  <a:extLst>
                    <a:ext uri="{9D8B030D-6E8A-4147-A177-3AD203B41FA5}">
                      <a16:colId xmlns:a16="http://schemas.microsoft.com/office/drawing/2014/main" val="4144948083"/>
                    </a:ext>
                  </a:extLst>
                </a:gridCol>
              </a:tblGrid>
              <a:tr h="4128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Intersect group</a:t>
                      </a:r>
                      <a:endParaRPr lang="en-US" sz="11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1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764778"/>
                  </a:ext>
                </a:extLst>
              </a:tr>
              <a:tr h="8143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Hispanic or Latinx, Female/ Non-Conforming,  50+/60+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Sport events exclude them from the company and they feel like  outsiders from meetings, promotions and routines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career growth opportunities for Subordinates/ supporting staff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9708286"/>
                  </a:ext>
                </a:extLst>
              </a:tr>
              <a:tr h="12215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Black or African American, Female/Prefer not to say, 50+/60+/Prefer not to say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 asked to do a lot but are extremely underpaid and understaffed. They have to deal with a lot of hazards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There are virtually no life outside of work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Some members have kids, and they are not able to spend time with them on homework/ classwork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051833"/>
                  </a:ext>
                </a:extLst>
              </a:tr>
              <a:tr h="12215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Biracial or Mixed Race, Female, 30+/50+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 asked to work more compared to their peers, underpaid and excluded from promotion opportunities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Being undermined by outsiders while supervising many white male teammates 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Anti-racism initiatives are met with hostility and pushed back attitude by the higher ups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3438274"/>
                  </a:ext>
                </a:extLst>
              </a:tr>
              <a:tr h="8143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Prefer not to say, Female, 30+/40+/50+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Skills, knowledge, experiences being underutilized, and voices, contributions  go unrecognized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Being misidentified racially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Promotion are not based on skills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886937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5279FC4C-34E6-4269-801D-2919DEA1B29C}"/>
              </a:ext>
            </a:extLst>
          </p:cNvPr>
          <p:cNvSpPr/>
          <p:nvPr/>
        </p:nvSpPr>
        <p:spPr>
          <a:xfrm flipV="1">
            <a:off x="6592528" y="2571748"/>
            <a:ext cx="285136" cy="20094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9A555-7396-4E92-A226-7A0F43B33333}"/>
              </a:ext>
            </a:extLst>
          </p:cNvPr>
          <p:cNvSpPr txBox="1"/>
          <p:nvPr/>
        </p:nvSpPr>
        <p:spPr>
          <a:xfrm>
            <a:off x="7017775" y="1283542"/>
            <a:ext cx="2195051" cy="257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Hispanics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want to feel more </a:t>
            </a:r>
            <a:r>
              <a:rPr lang="en-US" sz="14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included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Blacks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would want to have more time for </a:t>
            </a:r>
            <a:r>
              <a:rPr lang="en-US" sz="14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family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Mixed Race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 frustrated with </a:t>
            </a:r>
            <a:r>
              <a:rPr lang="en-US" sz="14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anti-racism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initiates being met backlash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711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8F9E91-7C8C-4D08-B6F0-B21FE5AC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there a clear correlation between the level of satisfaction and the number of experiences of exclusion?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1E26E-C9C4-4D9C-BEE1-090AD5D482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9711" y="1042220"/>
            <a:ext cx="3897824" cy="2997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C13C4C-4932-43FE-AF92-C38021732C71}"/>
              </a:ext>
            </a:extLst>
          </p:cNvPr>
          <p:cNvSpPr txBox="1"/>
          <p:nvPr/>
        </p:nvSpPr>
        <p:spPr>
          <a:xfrm>
            <a:off x="349712" y="4119234"/>
            <a:ext cx="38978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Middle Eastern and Bi Racial</a:t>
            </a:r>
            <a:r>
              <a:rPr lang="en-US" sz="1200" dirty="0">
                <a:solidFill>
                  <a:srgbClr val="2D3B45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write the most, at an average of 45 and 55 words/ experience respectively. </a:t>
            </a:r>
            <a:endParaRPr lang="en-US" sz="1200" dirty="0">
              <a:solidFill>
                <a:srgbClr val="2D3B45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endParaRPr lang="en-US" sz="1200" dirty="0">
              <a:solidFill>
                <a:srgbClr val="2D3B45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1200" b="1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Asians: </a:t>
            </a:r>
            <a:r>
              <a:rPr lang="en-US" sz="12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lowest numbers of words to convey their messages with only 25 words/ experience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B1ADD-9A33-43EE-BA7D-6892CE0E7B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29984" y="1057602"/>
            <a:ext cx="3897823" cy="29667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EB975-2AD6-48CD-8370-37F9DD219D2B}"/>
              </a:ext>
            </a:extLst>
          </p:cNvPr>
          <p:cNvSpPr txBox="1"/>
          <p:nvPr/>
        </p:nvSpPr>
        <p:spPr>
          <a:xfrm>
            <a:off x="4729984" y="4127837"/>
            <a:ext cx="37841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2D3B45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</a:t>
            </a:r>
            <a:r>
              <a:rPr lang="en-US" sz="12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ords/ message seems to be </a:t>
            </a:r>
            <a:r>
              <a:rPr lang="en-US" sz="1200" b="1" dirty="0">
                <a:solidFill>
                  <a:srgbClr val="2D3B45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evenly </a:t>
            </a:r>
            <a:r>
              <a:rPr lang="en-US" sz="1200" b="1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distributed regardless of genders</a:t>
            </a:r>
          </a:p>
          <a:p>
            <a:pPr algn="ctr"/>
            <a:endParaRPr lang="en-US" sz="1200" dirty="0">
              <a:solidFill>
                <a:srgbClr val="2D3B45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1200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Noticeable: Other, Transgender, which could be explained by the fact that we only have 2 people identify as such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5802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C13C4C-4932-43FE-AF92-C38021732C71}"/>
              </a:ext>
            </a:extLst>
          </p:cNvPr>
          <p:cNvSpPr txBox="1"/>
          <p:nvPr/>
        </p:nvSpPr>
        <p:spPr>
          <a:xfrm>
            <a:off x="370123" y="3985864"/>
            <a:ext cx="40762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D3B4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Number of words decrease as people get older talk less  &gt;40/ experience (20+) - ~22/ experience (70+)</a:t>
            </a:r>
          </a:p>
          <a:p>
            <a:pPr algn="ctr"/>
            <a:endParaRPr lang="en-US" dirty="0">
              <a:solidFill>
                <a:srgbClr val="2D3B45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rgbClr val="2D3B45"/>
                </a:solidFill>
                <a:latin typeface="Times New Roman" panose="02020603050405020304" pitchFamily="18" charset="0"/>
              </a:rPr>
              <a:t>Could be due to </a:t>
            </a:r>
            <a:r>
              <a:rPr lang="en-US" b="1" dirty="0">
                <a:solidFill>
                  <a:srgbClr val="2D3B45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Aphasia 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EB975-2AD6-48CD-8370-37F9DD219D2B}"/>
              </a:ext>
            </a:extLst>
          </p:cNvPr>
          <p:cNvSpPr txBox="1"/>
          <p:nvPr/>
        </p:nvSpPr>
        <p:spPr>
          <a:xfrm>
            <a:off x="4697581" y="4093585"/>
            <a:ext cx="37841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D3B45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Non-profit industry being the highest at more than 35</a:t>
            </a:r>
            <a:r>
              <a:rPr lang="en-US" dirty="0">
                <a:solidFill>
                  <a:srgbClr val="2D3B45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followed by both Financial and Various at around 32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C3DCD6-038E-472C-94C3-D892892164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8598" y="498870"/>
            <a:ext cx="3897823" cy="325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7D8B0-7190-49A2-A441-DD9480B975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97581" y="498870"/>
            <a:ext cx="3864871" cy="3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88715C9F-4A07-4FAD-84BB-28C6B0AF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55" y="88696"/>
            <a:ext cx="7761900" cy="572700"/>
          </a:xfrm>
        </p:spPr>
        <p:txBody>
          <a:bodyPr/>
          <a:lstStyle/>
          <a:p>
            <a:r>
              <a:rPr lang="en-US" sz="1800" b="1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most common experiences of exclusion within each category?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7975D-FD1D-47B3-9EA5-971E429502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92375" y="533933"/>
            <a:ext cx="5331460" cy="122428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D87AB8-4489-4BE9-84A2-70C083F63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27855"/>
              </p:ext>
            </p:extLst>
          </p:nvPr>
        </p:nvGraphicFramePr>
        <p:xfrm>
          <a:off x="983633" y="1818717"/>
          <a:ext cx="6951000" cy="3236087"/>
        </p:xfrm>
        <a:graphic>
          <a:graphicData uri="http://schemas.openxmlformats.org/drawingml/2006/table">
            <a:tbl>
              <a:tblPr firstRow="1" firstCol="1" bandRow="1">
                <a:tableStyleId>{84E8AC1C-0976-4717-A9A8-7059F3B760AD}</a:tableStyleId>
              </a:tblPr>
              <a:tblGrid>
                <a:gridCol w="1164209">
                  <a:extLst>
                    <a:ext uri="{9D8B030D-6E8A-4147-A177-3AD203B41FA5}">
                      <a16:colId xmlns:a16="http://schemas.microsoft.com/office/drawing/2014/main" val="1604277214"/>
                    </a:ext>
                  </a:extLst>
                </a:gridCol>
                <a:gridCol w="5786791">
                  <a:extLst>
                    <a:ext uri="{9D8B030D-6E8A-4147-A177-3AD203B41FA5}">
                      <a16:colId xmlns:a16="http://schemas.microsoft.com/office/drawing/2014/main" val="16738006"/>
                    </a:ext>
                  </a:extLst>
                </a:gridCol>
              </a:tblGrid>
              <a:tr h="1227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Topics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830909"/>
                  </a:ext>
                </a:extLst>
              </a:tr>
              <a:tr h="387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Skilled employees are not considered for the opportunities. Often excluded by seniors  from dinners social gathering, training events , conversations, contributing ideas because of gender biases - Women are dismissed by male colleagues from decisions, project or department, meetings. They are talked over - Promotions are inaccessible and they are not attending meetings that they should have.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/>
                </a:tc>
                <a:extLst>
                  <a:ext uri="{0D108BD9-81ED-4DB2-BD59-A6C34878D82A}">
                    <a16:rowId xmlns:a16="http://schemas.microsoft.com/office/drawing/2014/main" val="4026856449"/>
                  </a:ext>
                </a:extLst>
              </a:tr>
              <a:tr h="387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Career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Being passed by for promotions or available positions even though they have the skills to do it. Organizational structure hampers growth - White males are being paid more for the same jobs. Resources go towards male colleagues if limited- Not compensated enough/ promoted  for performing tasks outside of jobs or work time - Lack of female leads and positions tend to go over to male applicants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/>
                </a:tc>
                <a:extLst>
                  <a:ext uri="{0D108BD9-81ED-4DB2-BD59-A6C34878D82A}">
                    <a16:rowId xmlns:a16="http://schemas.microsoft.com/office/drawing/2014/main" val="516898430"/>
                  </a:ext>
                </a:extLst>
              </a:tr>
              <a:tr h="4521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Compensation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Poor salaries and compensation for time consuming/ high level  jobs despite qualifications, degrees, performances - Not paid as much as males/ young colleagues. Some indicated that because males are the breadwinners so they should be paid more - Performance being underrated for working part time. No benefits - Contributions  are being presented as higher ups’ efforts during performance reviews- Unequal distribution of work and some ask question about people with family should be paid more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/>
                </a:tc>
                <a:extLst>
                  <a:ext uri="{0D108BD9-81ED-4DB2-BD59-A6C34878D82A}">
                    <a16:rowId xmlns:a16="http://schemas.microsoft.com/office/drawing/2014/main" val="3992427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559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08A04D-C836-4BB3-8955-167B8204A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668881"/>
              </p:ext>
            </p:extLst>
          </p:nvPr>
        </p:nvGraphicFramePr>
        <p:xfrm>
          <a:off x="932323" y="194310"/>
          <a:ext cx="7279353" cy="4754880"/>
        </p:xfrm>
        <a:graphic>
          <a:graphicData uri="http://schemas.openxmlformats.org/drawingml/2006/table">
            <a:tbl>
              <a:tblPr firstRow="1" firstCol="1" bandRow="1">
                <a:tableStyleId>{84E8AC1C-0976-4717-A9A8-7059F3B760AD}</a:tableStyleId>
              </a:tblPr>
              <a:tblGrid>
                <a:gridCol w="1219204">
                  <a:extLst>
                    <a:ext uri="{9D8B030D-6E8A-4147-A177-3AD203B41FA5}">
                      <a16:colId xmlns:a16="http://schemas.microsoft.com/office/drawing/2014/main" val="1359057058"/>
                    </a:ext>
                  </a:extLst>
                </a:gridCol>
                <a:gridCol w="6060149">
                  <a:extLst>
                    <a:ext uri="{9D8B030D-6E8A-4147-A177-3AD203B41FA5}">
                      <a16:colId xmlns:a16="http://schemas.microsoft.com/office/drawing/2014/main" val="595052726"/>
                    </a:ext>
                  </a:extLst>
                </a:gridCol>
              </a:tblGrid>
              <a:tr h="6370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Inappropriate workplace behaviors from colleagues, higher ups - Inappropriate questions/ assumption about personal lives. Passive -aggressive statements - Tensions from being the only female/ minority in the room full of males/ whites. Females are being pushed to be the “mom” of the group - Talked over, interrupted when speaking or raising concerns by seniors and managers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/>
                </a:tc>
                <a:extLst>
                  <a:ext uri="{0D108BD9-81ED-4DB2-BD59-A6C34878D82A}">
                    <a16:rowId xmlns:a16="http://schemas.microsoft.com/office/drawing/2014/main" val="963277827"/>
                  </a:ext>
                </a:extLst>
              </a:tr>
              <a:tr h="3822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Managers play favorites; only offer learning opportunities (projects, conferences, workshops, etc.)for their sex or the people they like- No learning support from the higher ups so have to do it by themselves 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/>
                </a:tc>
                <a:extLst>
                  <a:ext uri="{0D108BD9-81ED-4DB2-BD59-A6C34878D82A}">
                    <a16:rowId xmlns:a16="http://schemas.microsoft.com/office/drawing/2014/main" val="1750238935"/>
                  </a:ext>
                </a:extLst>
              </a:tr>
              <a:tr h="10192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Medical / urgent personal problems that asked to be excused from work but got denied. - Ability/ commitment/ career growth potentials is questioned when you are a mother or have family/ kid- No family leave policy - Poor work-life balance. Expected to have no life outside of work , disregard for personal space and time after work - Demotivated by workplace gossip about untrue aspect of personal life - Some like the flexibility of work-from-home of COVID compared to rigid schedule in the past and would like to continue while others lose productivity because of distraction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/>
                </a:tc>
                <a:extLst>
                  <a:ext uri="{0D108BD9-81ED-4DB2-BD59-A6C34878D82A}">
                    <a16:rowId xmlns:a16="http://schemas.microsoft.com/office/drawing/2014/main" val="1163791747"/>
                  </a:ext>
                </a:extLst>
              </a:tr>
              <a:tr h="5096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Recognition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Male colleagues re-share the same ideas get more recognitions - Minority groups (especially females) are ignored in favor of white males despite being experts - Credits are not given to where it is due. Religious minority is not really considered - Positive review but no transforming to promotion or pay raise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/>
                </a:tc>
                <a:extLst>
                  <a:ext uri="{0D108BD9-81ED-4DB2-BD59-A6C34878D82A}">
                    <a16:rowId xmlns:a16="http://schemas.microsoft.com/office/drawing/2014/main" val="2234326078"/>
                  </a:ext>
                </a:extLst>
              </a:tr>
              <a:tr h="3822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Respect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Somewhat similar to “Interactions”, “Recognition”, “Compensations”, “Career” categories  - Being sidelined on high paid projects, opportunities by jealous or hostile individuals. - Complaints ignored and unaddressed.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/>
                </a:tc>
                <a:extLst>
                  <a:ext uri="{0D108BD9-81ED-4DB2-BD59-A6C34878D82A}">
                    <a16:rowId xmlns:a16="http://schemas.microsoft.com/office/drawing/2014/main" val="3012944859"/>
                  </a:ext>
                </a:extLst>
              </a:tr>
              <a:tr h="764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Skills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Somewhat similar to  “Recognition”, “Compensations”, “Career” categories  - Undermined for being a minority or with disability and then removed from important tasks or projects that could help with career advancements- Age discrimination because the person looks young - Skills went unnoticed by the managers due to innocent oversights - Background/ Backend staffs skills are not recognized and valued - Have skills but require more trusts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769" marR="25769" marT="0" marB="0"/>
                </a:tc>
                <a:extLst>
                  <a:ext uri="{0D108BD9-81ED-4DB2-BD59-A6C34878D82A}">
                    <a16:rowId xmlns:a16="http://schemas.microsoft.com/office/drawing/2014/main" val="4038830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39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57"/>
          <p:cNvSpPr txBox="1"/>
          <p:nvPr/>
        </p:nvSpPr>
        <p:spPr>
          <a:xfrm>
            <a:off x="1586125" y="4117350"/>
            <a:ext cx="3000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1C4D"/>
                </a:solidFill>
                <a:latin typeface="Karla"/>
                <a:ea typeface="Karla"/>
                <a:cs typeface="Karla"/>
                <a:sym typeface="Karla"/>
              </a:rPr>
              <a:t>Please keep this slide for attribution</a:t>
            </a:r>
            <a:endParaRPr>
              <a:solidFill>
                <a:srgbClr val="0F1C4D"/>
              </a:solidFill>
            </a:endParaRPr>
          </a:p>
        </p:txBody>
      </p:sp>
      <p:grpSp>
        <p:nvGrpSpPr>
          <p:cNvPr id="1862" name="Google Shape;1862;p57"/>
          <p:cNvGrpSpPr/>
          <p:nvPr/>
        </p:nvGrpSpPr>
        <p:grpSpPr>
          <a:xfrm>
            <a:off x="6101579" y="484799"/>
            <a:ext cx="1785208" cy="5404243"/>
            <a:chOff x="1084900" y="3207900"/>
            <a:chExt cx="661850" cy="2003575"/>
          </a:xfrm>
        </p:grpSpPr>
        <p:sp>
          <p:nvSpPr>
            <p:cNvPr id="1863" name="Google Shape;1863;p57"/>
            <p:cNvSpPr/>
            <p:nvPr/>
          </p:nvSpPr>
          <p:spPr>
            <a:xfrm>
              <a:off x="1219450" y="5121700"/>
              <a:ext cx="12750" cy="900"/>
            </a:xfrm>
            <a:custGeom>
              <a:avLst/>
              <a:gdLst/>
              <a:ahLst/>
              <a:cxnLst/>
              <a:rect l="l" t="t" r="r" b="b"/>
              <a:pathLst>
                <a:path w="510" h="36" extrusionOk="0">
                  <a:moveTo>
                    <a:pt x="509" y="1"/>
                  </a:moveTo>
                  <a:lnTo>
                    <a:pt x="1" y="18"/>
                  </a:lnTo>
                  <a:cubicBezTo>
                    <a:pt x="141" y="18"/>
                    <a:pt x="281" y="18"/>
                    <a:pt x="421" y="36"/>
                  </a:cubicBezTo>
                  <a:lnTo>
                    <a:pt x="509" y="1"/>
                  </a:lnTo>
                  <a:close/>
                </a:path>
              </a:pathLst>
            </a:custGeom>
            <a:solidFill>
              <a:srgbClr val="1B2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1107250" y="5122575"/>
              <a:ext cx="200325" cy="88900"/>
            </a:xfrm>
            <a:custGeom>
              <a:avLst/>
              <a:gdLst/>
              <a:ahLst/>
              <a:cxnLst/>
              <a:rect l="l" t="t" r="r" b="b"/>
              <a:pathLst>
                <a:path w="8013" h="3556" extrusionOk="0">
                  <a:moveTo>
                    <a:pt x="4909" y="1"/>
                  </a:moveTo>
                  <a:cubicBezTo>
                    <a:pt x="2998" y="685"/>
                    <a:pt x="1315" y="1842"/>
                    <a:pt x="0" y="3384"/>
                  </a:cubicBezTo>
                  <a:cubicBezTo>
                    <a:pt x="597" y="3499"/>
                    <a:pt x="1206" y="3556"/>
                    <a:pt x="1818" y="3556"/>
                  </a:cubicBezTo>
                  <a:cubicBezTo>
                    <a:pt x="3924" y="3556"/>
                    <a:pt x="6084" y="2886"/>
                    <a:pt x="8012" y="1596"/>
                  </a:cubicBezTo>
                  <a:cubicBezTo>
                    <a:pt x="7224" y="685"/>
                    <a:pt x="6119" y="106"/>
                    <a:pt x="4909" y="1"/>
                  </a:cubicBezTo>
                  <a:close/>
                </a:path>
              </a:pathLst>
            </a:custGeom>
            <a:solidFill>
              <a:srgbClr val="1B2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1315450" y="3236100"/>
              <a:ext cx="181475" cy="337375"/>
            </a:xfrm>
            <a:custGeom>
              <a:avLst/>
              <a:gdLst/>
              <a:ahLst/>
              <a:cxnLst/>
              <a:rect l="l" t="t" r="r" b="b"/>
              <a:pathLst>
                <a:path w="7259" h="13495" extrusionOk="0">
                  <a:moveTo>
                    <a:pt x="3309" y="1"/>
                  </a:moveTo>
                  <a:cubicBezTo>
                    <a:pt x="1572" y="1"/>
                    <a:pt x="1527" y="2140"/>
                    <a:pt x="1210" y="3632"/>
                  </a:cubicBezTo>
                  <a:cubicBezTo>
                    <a:pt x="754" y="5771"/>
                    <a:pt x="386" y="7910"/>
                    <a:pt x="105" y="10084"/>
                  </a:cubicBezTo>
                  <a:cubicBezTo>
                    <a:pt x="0" y="10435"/>
                    <a:pt x="140" y="10820"/>
                    <a:pt x="473" y="10996"/>
                  </a:cubicBezTo>
                  <a:cubicBezTo>
                    <a:pt x="2011" y="12217"/>
                    <a:pt x="3793" y="13495"/>
                    <a:pt x="5715" y="13495"/>
                  </a:cubicBezTo>
                  <a:cubicBezTo>
                    <a:pt x="5918" y="13495"/>
                    <a:pt x="6123" y="13480"/>
                    <a:pt x="6329" y="13450"/>
                  </a:cubicBezTo>
                  <a:cubicBezTo>
                    <a:pt x="6627" y="13433"/>
                    <a:pt x="6908" y="13292"/>
                    <a:pt x="7100" y="13047"/>
                  </a:cubicBezTo>
                  <a:cubicBezTo>
                    <a:pt x="7206" y="12837"/>
                    <a:pt x="7258" y="12574"/>
                    <a:pt x="7223" y="12328"/>
                  </a:cubicBezTo>
                  <a:cubicBezTo>
                    <a:pt x="7048" y="8892"/>
                    <a:pt x="6802" y="5456"/>
                    <a:pt x="6434" y="2037"/>
                  </a:cubicBezTo>
                  <a:cubicBezTo>
                    <a:pt x="6452" y="1546"/>
                    <a:pt x="6154" y="1090"/>
                    <a:pt x="5698" y="915"/>
                  </a:cubicBezTo>
                  <a:cubicBezTo>
                    <a:pt x="5154" y="547"/>
                    <a:pt x="4541" y="249"/>
                    <a:pt x="3910" y="74"/>
                  </a:cubicBezTo>
                  <a:cubicBezTo>
                    <a:pt x="3690" y="24"/>
                    <a:pt x="3490" y="1"/>
                    <a:pt x="3309" y="1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1585875" y="5121700"/>
              <a:ext cx="13175" cy="900"/>
            </a:xfrm>
            <a:custGeom>
              <a:avLst/>
              <a:gdLst/>
              <a:ahLst/>
              <a:cxnLst/>
              <a:rect l="l" t="t" r="r" b="b"/>
              <a:pathLst>
                <a:path w="527" h="36" extrusionOk="0">
                  <a:moveTo>
                    <a:pt x="0" y="1"/>
                  </a:moveTo>
                  <a:lnTo>
                    <a:pt x="88" y="36"/>
                  </a:lnTo>
                  <a:cubicBezTo>
                    <a:pt x="228" y="36"/>
                    <a:pt x="368" y="18"/>
                    <a:pt x="526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B2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1510475" y="5122575"/>
              <a:ext cx="200325" cy="88900"/>
            </a:xfrm>
            <a:custGeom>
              <a:avLst/>
              <a:gdLst/>
              <a:ahLst/>
              <a:cxnLst/>
              <a:rect l="l" t="t" r="r" b="b"/>
              <a:pathLst>
                <a:path w="8013" h="3556" extrusionOk="0">
                  <a:moveTo>
                    <a:pt x="3104" y="1"/>
                  </a:moveTo>
                  <a:cubicBezTo>
                    <a:pt x="1894" y="106"/>
                    <a:pt x="772" y="685"/>
                    <a:pt x="1" y="1596"/>
                  </a:cubicBezTo>
                  <a:cubicBezTo>
                    <a:pt x="1929" y="2886"/>
                    <a:pt x="4078" y="3556"/>
                    <a:pt x="6188" y="3556"/>
                  </a:cubicBezTo>
                  <a:cubicBezTo>
                    <a:pt x="6801" y="3556"/>
                    <a:pt x="7412" y="3499"/>
                    <a:pt x="8013" y="3384"/>
                  </a:cubicBezTo>
                  <a:cubicBezTo>
                    <a:pt x="6698" y="1842"/>
                    <a:pt x="4997" y="685"/>
                    <a:pt x="3104" y="1"/>
                  </a:cubicBezTo>
                  <a:close/>
                </a:path>
              </a:pathLst>
            </a:custGeom>
            <a:solidFill>
              <a:srgbClr val="1B2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1084900" y="3450825"/>
              <a:ext cx="661850" cy="1720450"/>
            </a:xfrm>
            <a:custGeom>
              <a:avLst/>
              <a:gdLst/>
              <a:ahLst/>
              <a:cxnLst/>
              <a:rect l="l" t="t" r="r" b="b"/>
              <a:pathLst>
                <a:path w="26474" h="68818" extrusionOk="0">
                  <a:moveTo>
                    <a:pt x="12810" y="1"/>
                  </a:moveTo>
                  <a:cubicBezTo>
                    <a:pt x="12068" y="1"/>
                    <a:pt x="11352" y="176"/>
                    <a:pt x="10660" y="671"/>
                  </a:cubicBezTo>
                  <a:cubicBezTo>
                    <a:pt x="10379" y="899"/>
                    <a:pt x="10975" y="1933"/>
                    <a:pt x="10660" y="2179"/>
                  </a:cubicBezTo>
                  <a:cubicBezTo>
                    <a:pt x="8836" y="3581"/>
                    <a:pt x="6242" y="4774"/>
                    <a:pt x="5155" y="6562"/>
                  </a:cubicBezTo>
                  <a:cubicBezTo>
                    <a:pt x="4751" y="7246"/>
                    <a:pt x="4401" y="7982"/>
                    <a:pt x="4103" y="8718"/>
                  </a:cubicBezTo>
                  <a:lnTo>
                    <a:pt x="912" y="16292"/>
                  </a:lnTo>
                  <a:cubicBezTo>
                    <a:pt x="544" y="17133"/>
                    <a:pt x="176" y="18010"/>
                    <a:pt x="88" y="18939"/>
                  </a:cubicBezTo>
                  <a:cubicBezTo>
                    <a:pt x="0" y="19851"/>
                    <a:pt x="228" y="20850"/>
                    <a:pt x="912" y="21499"/>
                  </a:cubicBezTo>
                  <a:cubicBezTo>
                    <a:pt x="1274" y="21842"/>
                    <a:pt x="1788" y="22035"/>
                    <a:pt x="2287" y="22035"/>
                  </a:cubicBezTo>
                  <a:cubicBezTo>
                    <a:pt x="2706" y="22035"/>
                    <a:pt x="3115" y="21900"/>
                    <a:pt x="3419" y="21604"/>
                  </a:cubicBezTo>
                  <a:lnTo>
                    <a:pt x="3419" y="21604"/>
                  </a:lnTo>
                  <a:cubicBezTo>
                    <a:pt x="3577" y="31404"/>
                    <a:pt x="263" y="56282"/>
                    <a:pt x="70" y="66082"/>
                  </a:cubicBezTo>
                  <a:cubicBezTo>
                    <a:pt x="3429" y="68097"/>
                    <a:pt x="7122" y="68818"/>
                    <a:pt x="10750" y="68818"/>
                  </a:cubicBezTo>
                  <a:cubicBezTo>
                    <a:pt x="16592" y="68818"/>
                    <a:pt x="22266" y="66950"/>
                    <a:pt x="26105" y="65609"/>
                  </a:cubicBezTo>
                  <a:cubicBezTo>
                    <a:pt x="23405" y="55738"/>
                    <a:pt x="23002" y="29055"/>
                    <a:pt x="21635" y="18939"/>
                  </a:cubicBezTo>
                  <a:lnTo>
                    <a:pt x="21635" y="18939"/>
                  </a:lnTo>
                  <a:cubicBezTo>
                    <a:pt x="22306" y="19679"/>
                    <a:pt x="23246" y="20452"/>
                    <a:pt x="24160" y="20452"/>
                  </a:cubicBezTo>
                  <a:cubicBezTo>
                    <a:pt x="24415" y="20452"/>
                    <a:pt x="24668" y="20392"/>
                    <a:pt x="24913" y="20254"/>
                  </a:cubicBezTo>
                  <a:cubicBezTo>
                    <a:pt x="25264" y="20044"/>
                    <a:pt x="25544" y="19728"/>
                    <a:pt x="25719" y="19360"/>
                  </a:cubicBezTo>
                  <a:cubicBezTo>
                    <a:pt x="26473" y="17800"/>
                    <a:pt x="25965" y="15941"/>
                    <a:pt x="25351" y="14311"/>
                  </a:cubicBezTo>
                  <a:cubicBezTo>
                    <a:pt x="24282" y="11523"/>
                    <a:pt x="22949" y="8858"/>
                    <a:pt x="21336" y="6351"/>
                  </a:cubicBezTo>
                  <a:cubicBezTo>
                    <a:pt x="20092" y="4388"/>
                    <a:pt x="18479" y="2389"/>
                    <a:pt x="16200" y="1916"/>
                  </a:cubicBezTo>
                  <a:cubicBezTo>
                    <a:pt x="16252" y="1513"/>
                    <a:pt x="16287" y="1109"/>
                    <a:pt x="16287" y="689"/>
                  </a:cubicBezTo>
                  <a:cubicBezTo>
                    <a:pt x="15063" y="385"/>
                    <a:pt x="13908" y="1"/>
                    <a:pt x="12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1160275" y="3714550"/>
              <a:ext cx="145875" cy="225200"/>
            </a:xfrm>
            <a:custGeom>
              <a:avLst/>
              <a:gdLst/>
              <a:ahLst/>
              <a:cxnLst/>
              <a:rect l="l" t="t" r="r" b="b"/>
              <a:pathLst>
                <a:path w="5835" h="9008" extrusionOk="0">
                  <a:moveTo>
                    <a:pt x="4592" y="1"/>
                  </a:moveTo>
                  <a:cubicBezTo>
                    <a:pt x="4476" y="1"/>
                    <a:pt x="4357" y="42"/>
                    <a:pt x="4261" y="133"/>
                  </a:cubicBezTo>
                  <a:cubicBezTo>
                    <a:pt x="4156" y="255"/>
                    <a:pt x="4051" y="378"/>
                    <a:pt x="3945" y="501"/>
                  </a:cubicBezTo>
                  <a:cubicBezTo>
                    <a:pt x="3932" y="499"/>
                    <a:pt x="3919" y="499"/>
                    <a:pt x="3906" y="499"/>
                  </a:cubicBezTo>
                  <a:cubicBezTo>
                    <a:pt x="3764" y="499"/>
                    <a:pt x="3643" y="583"/>
                    <a:pt x="3595" y="711"/>
                  </a:cubicBezTo>
                  <a:cubicBezTo>
                    <a:pt x="3560" y="816"/>
                    <a:pt x="3437" y="1027"/>
                    <a:pt x="3297" y="1307"/>
                  </a:cubicBezTo>
                  <a:lnTo>
                    <a:pt x="3244" y="1395"/>
                  </a:lnTo>
                  <a:cubicBezTo>
                    <a:pt x="3143" y="1316"/>
                    <a:pt x="3028" y="1278"/>
                    <a:pt x="2914" y="1278"/>
                  </a:cubicBezTo>
                  <a:cubicBezTo>
                    <a:pt x="2752" y="1278"/>
                    <a:pt x="2594" y="1356"/>
                    <a:pt x="2490" y="1500"/>
                  </a:cubicBezTo>
                  <a:cubicBezTo>
                    <a:pt x="2385" y="1640"/>
                    <a:pt x="2297" y="1781"/>
                    <a:pt x="2227" y="1939"/>
                  </a:cubicBezTo>
                  <a:cubicBezTo>
                    <a:pt x="2105" y="1974"/>
                    <a:pt x="1999" y="2061"/>
                    <a:pt x="1982" y="2201"/>
                  </a:cubicBezTo>
                  <a:cubicBezTo>
                    <a:pt x="1894" y="2587"/>
                    <a:pt x="1842" y="2990"/>
                    <a:pt x="1824" y="3376"/>
                  </a:cubicBezTo>
                  <a:cubicBezTo>
                    <a:pt x="1736" y="3902"/>
                    <a:pt x="1772" y="4428"/>
                    <a:pt x="1912" y="4936"/>
                  </a:cubicBezTo>
                  <a:cubicBezTo>
                    <a:pt x="1912" y="4971"/>
                    <a:pt x="1912" y="4989"/>
                    <a:pt x="1929" y="5024"/>
                  </a:cubicBezTo>
                  <a:lnTo>
                    <a:pt x="1912" y="5042"/>
                  </a:lnTo>
                  <a:cubicBezTo>
                    <a:pt x="1473" y="5480"/>
                    <a:pt x="1" y="8548"/>
                    <a:pt x="316" y="8671"/>
                  </a:cubicBezTo>
                  <a:lnTo>
                    <a:pt x="1088" y="8986"/>
                  </a:lnTo>
                  <a:cubicBezTo>
                    <a:pt x="1135" y="9001"/>
                    <a:pt x="1184" y="9008"/>
                    <a:pt x="1234" y="9008"/>
                  </a:cubicBezTo>
                  <a:cubicBezTo>
                    <a:pt x="1420" y="9008"/>
                    <a:pt x="1608" y="8907"/>
                    <a:pt x="1719" y="8741"/>
                  </a:cubicBezTo>
                  <a:cubicBezTo>
                    <a:pt x="2122" y="7952"/>
                    <a:pt x="2508" y="7145"/>
                    <a:pt x="2876" y="6321"/>
                  </a:cubicBezTo>
                  <a:cubicBezTo>
                    <a:pt x="4840" y="6146"/>
                    <a:pt x="5593" y="3166"/>
                    <a:pt x="5804" y="1535"/>
                  </a:cubicBezTo>
                  <a:cubicBezTo>
                    <a:pt x="5835" y="1180"/>
                    <a:pt x="5566" y="906"/>
                    <a:pt x="5238" y="906"/>
                  </a:cubicBezTo>
                  <a:cubicBezTo>
                    <a:pt x="5194" y="906"/>
                    <a:pt x="5148" y="911"/>
                    <a:pt x="5103" y="922"/>
                  </a:cubicBezTo>
                  <a:lnTo>
                    <a:pt x="5050" y="904"/>
                  </a:lnTo>
                  <a:cubicBezTo>
                    <a:pt x="5067" y="764"/>
                    <a:pt x="5067" y="624"/>
                    <a:pt x="5085" y="466"/>
                  </a:cubicBezTo>
                  <a:cubicBezTo>
                    <a:pt x="5073" y="181"/>
                    <a:pt x="4837" y="1"/>
                    <a:pt x="4592" y="1"/>
                  </a:cubicBez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1526350" y="3676100"/>
              <a:ext cx="145875" cy="225525"/>
            </a:xfrm>
            <a:custGeom>
              <a:avLst/>
              <a:gdLst/>
              <a:ahLst/>
              <a:cxnLst/>
              <a:rect l="l" t="t" r="r" b="b"/>
              <a:pathLst>
                <a:path w="5835" h="9021" extrusionOk="0">
                  <a:moveTo>
                    <a:pt x="1263" y="0"/>
                  </a:moveTo>
                  <a:cubicBezTo>
                    <a:pt x="1015" y="0"/>
                    <a:pt x="780" y="190"/>
                    <a:pt x="768" y="479"/>
                  </a:cubicBezTo>
                  <a:cubicBezTo>
                    <a:pt x="768" y="619"/>
                    <a:pt x="786" y="759"/>
                    <a:pt x="786" y="899"/>
                  </a:cubicBezTo>
                  <a:cubicBezTo>
                    <a:pt x="768" y="899"/>
                    <a:pt x="768" y="917"/>
                    <a:pt x="751" y="917"/>
                  </a:cubicBezTo>
                  <a:cubicBezTo>
                    <a:pt x="705" y="907"/>
                    <a:pt x="660" y="902"/>
                    <a:pt x="616" y="902"/>
                  </a:cubicBezTo>
                  <a:cubicBezTo>
                    <a:pt x="273" y="902"/>
                    <a:pt x="1" y="1191"/>
                    <a:pt x="32" y="1548"/>
                  </a:cubicBezTo>
                  <a:cubicBezTo>
                    <a:pt x="260" y="3178"/>
                    <a:pt x="996" y="6159"/>
                    <a:pt x="2977" y="6334"/>
                  </a:cubicBezTo>
                  <a:cubicBezTo>
                    <a:pt x="3345" y="7141"/>
                    <a:pt x="3714" y="7947"/>
                    <a:pt x="4134" y="8736"/>
                  </a:cubicBezTo>
                  <a:cubicBezTo>
                    <a:pt x="4232" y="8917"/>
                    <a:pt x="4417" y="9020"/>
                    <a:pt x="4613" y="9020"/>
                  </a:cubicBezTo>
                  <a:cubicBezTo>
                    <a:pt x="4663" y="9020"/>
                    <a:pt x="4715" y="9013"/>
                    <a:pt x="4765" y="8999"/>
                  </a:cubicBezTo>
                  <a:lnTo>
                    <a:pt x="5537" y="8683"/>
                  </a:lnTo>
                  <a:cubicBezTo>
                    <a:pt x="5835" y="8561"/>
                    <a:pt x="4362" y="5475"/>
                    <a:pt x="3924" y="5037"/>
                  </a:cubicBezTo>
                  <a:lnTo>
                    <a:pt x="3924" y="5019"/>
                  </a:lnTo>
                  <a:cubicBezTo>
                    <a:pt x="3924" y="4984"/>
                    <a:pt x="3924" y="4967"/>
                    <a:pt x="3924" y="4932"/>
                  </a:cubicBezTo>
                  <a:cubicBezTo>
                    <a:pt x="4064" y="4423"/>
                    <a:pt x="4099" y="3897"/>
                    <a:pt x="4012" y="3371"/>
                  </a:cubicBezTo>
                  <a:cubicBezTo>
                    <a:pt x="3994" y="2968"/>
                    <a:pt x="3941" y="2582"/>
                    <a:pt x="3871" y="2197"/>
                  </a:cubicBezTo>
                  <a:cubicBezTo>
                    <a:pt x="3854" y="2056"/>
                    <a:pt x="3749" y="1951"/>
                    <a:pt x="3626" y="1934"/>
                  </a:cubicBezTo>
                  <a:cubicBezTo>
                    <a:pt x="3538" y="1776"/>
                    <a:pt x="3451" y="1636"/>
                    <a:pt x="3345" y="1495"/>
                  </a:cubicBezTo>
                  <a:cubicBezTo>
                    <a:pt x="3252" y="1351"/>
                    <a:pt x="3093" y="1273"/>
                    <a:pt x="2930" y="1273"/>
                  </a:cubicBezTo>
                  <a:cubicBezTo>
                    <a:pt x="2817" y="1273"/>
                    <a:pt x="2703" y="1311"/>
                    <a:pt x="2609" y="1390"/>
                  </a:cubicBezTo>
                  <a:lnTo>
                    <a:pt x="2556" y="1303"/>
                  </a:lnTo>
                  <a:cubicBezTo>
                    <a:pt x="2399" y="1022"/>
                    <a:pt x="2293" y="812"/>
                    <a:pt x="2258" y="724"/>
                  </a:cubicBezTo>
                  <a:cubicBezTo>
                    <a:pt x="2194" y="580"/>
                    <a:pt x="2071" y="494"/>
                    <a:pt x="1930" y="494"/>
                  </a:cubicBezTo>
                  <a:cubicBezTo>
                    <a:pt x="1917" y="494"/>
                    <a:pt x="1904" y="495"/>
                    <a:pt x="1890" y="496"/>
                  </a:cubicBezTo>
                  <a:cubicBezTo>
                    <a:pt x="1785" y="373"/>
                    <a:pt x="1697" y="251"/>
                    <a:pt x="1592" y="128"/>
                  </a:cubicBezTo>
                  <a:cubicBezTo>
                    <a:pt x="1493" y="40"/>
                    <a:pt x="1377" y="0"/>
                    <a:pt x="1263" y="0"/>
                  </a:cubicBez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1366275" y="3221275"/>
              <a:ext cx="108725" cy="246075"/>
            </a:xfrm>
            <a:custGeom>
              <a:avLst/>
              <a:gdLst/>
              <a:ahLst/>
              <a:cxnLst/>
              <a:rect l="l" t="t" r="r" b="b"/>
              <a:pathLst>
                <a:path w="4349" h="9843" extrusionOk="0">
                  <a:moveTo>
                    <a:pt x="2122" y="0"/>
                  </a:moveTo>
                  <a:cubicBezTo>
                    <a:pt x="1806" y="106"/>
                    <a:pt x="1491" y="123"/>
                    <a:pt x="1175" y="228"/>
                  </a:cubicBezTo>
                  <a:cubicBezTo>
                    <a:pt x="807" y="368"/>
                    <a:pt x="492" y="631"/>
                    <a:pt x="299" y="965"/>
                  </a:cubicBezTo>
                  <a:cubicBezTo>
                    <a:pt x="194" y="1122"/>
                    <a:pt x="123" y="1280"/>
                    <a:pt x="71" y="1438"/>
                  </a:cubicBezTo>
                  <a:cubicBezTo>
                    <a:pt x="106" y="2034"/>
                    <a:pt x="71" y="2630"/>
                    <a:pt x="18" y="3226"/>
                  </a:cubicBezTo>
                  <a:cubicBezTo>
                    <a:pt x="1" y="3244"/>
                    <a:pt x="1" y="3261"/>
                    <a:pt x="1" y="3279"/>
                  </a:cubicBezTo>
                  <a:cubicBezTo>
                    <a:pt x="18" y="3489"/>
                    <a:pt x="53" y="3700"/>
                    <a:pt x="71" y="3910"/>
                  </a:cubicBezTo>
                  <a:cubicBezTo>
                    <a:pt x="159" y="4822"/>
                    <a:pt x="176" y="5751"/>
                    <a:pt x="159" y="6662"/>
                  </a:cubicBezTo>
                  <a:cubicBezTo>
                    <a:pt x="369" y="7136"/>
                    <a:pt x="614" y="7592"/>
                    <a:pt x="912" y="8012"/>
                  </a:cubicBezTo>
                  <a:cubicBezTo>
                    <a:pt x="877" y="8503"/>
                    <a:pt x="825" y="9012"/>
                    <a:pt x="790" y="9520"/>
                  </a:cubicBezTo>
                  <a:cubicBezTo>
                    <a:pt x="1180" y="9733"/>
                    <a:pt x="1610" y="9842"/>
                    <a:pt x="2043" y="9842"/>
                  </a:cubicBezTo>
                  <a:cubicBezTo>
                    <a:pt x="2251" y="9842"/>
                    <a:pt x="2460" y="9817"/>
                    <a:pt x="2666" y="9765"/>
                  </a:cubicBezTo>
                  <a:cubicBezTo>
                    <a:pt x="2911" y="9713"/>
                    <a:pt x="3139" y="9625"/>
                    <a:pt x="3349" y="9538"/>
                  </a:cubicBezTo>
                  <a:cubicBezTo>
                    <a:pt x="3332" y="8994"/>
                    <a:pt x="3262" y="8451"/>
                    <a:pt x="3227" y="7925"/>
                  </a:cubicBezTo>
                  <a:cubicBezTo>
                    <a:pt x="3279" y="7925"/>
                    <a:pt x="3332" y="7890"/>
                    <a:pt x="3367" y="7855"/>
                  </a:cubicBezTo>
                  <a:cubicBezTo>
                    <a:pt x="3858" y="7451"/>
                    <a:pt x="3998" y="6750"/>
                    <a:pt x="4086" y="6101"/>
                  </a:cubicBezTo>
                  <a:cubicBezTo>
                    <a:pt x="4278" y="4751"/>
                    <a:pt x="4349" y="3384"/>
                    <a:pt x="4314" y="2016"/>
                  </a:cubicBezTo>
                  <a:cubicBezTo>
                    <a:pt x="4278" y="1315"/>
                    <a:pt x="4068" y="789"/>
                    <a:pt x="3472" y="421"/>
                  </a:cubicBezTo>
                  <a:cubicBezTo>
                    <a:pt x="3069" y="158"/>
                    <a:pt x="2595" y="18"/>
                    <a:pt x="2122" y="0"/>
                  </a:cubicBez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1362325" y="3217950"/>
              <a:ext cx="121875" cy="215625"/>
            </a:xfrm>
            <a:custGeom>
              <a:avLst/>
              <a:gdLst/>
              <a:ahLst/>
              <a:cxnLst/>
              <a:rect l="l" t="t" r="r" b="b"/>
              <a:pathLst>
                <a:path w="4875" h="8625" extrusionOk="0">
                  <a:moveTo>
                    <a:pt x="1211" y="905"/>
                  </a:moveTo>
                  <a:cubicBezTo>
                    <a:pt x="1696" y="935"/>
                    <a:pt x="2128" y="1398"/>
                    <a:pt x="2577" y="1398"/>
                  </a:cubicBezTo>
                  <a:cubicBezTo>
                    <a:pt x="2647" y="1398"/>
                    <a:pt x="2717" y="1387"/>
                    <a:pt x="2788" y="1361"/>
                  </a:cubicBezTo>
                  <a:cubicBezTo>
                    <a:pt x="2894" y="1308"/>
                    <a:pt x="2999" y="1273"/>
                    <a:pt x="3104" y="1255"/>
                  </a:cubicBezTo>
                  <a:cubicBezTo>
                    <a:pt x="3192" y="1273"/>
                    <a:pt x="3279" y="1290"/>
                    <a:pt x="3367" y="1325"/>
                  </a:cubicBezTo>
                  <a:cubicBezTo>
                    <a:pt x="3557" y="1399"/>
                    <a:pt x="3759" y="1435"/>
                    <a:pt x="3973" y="1435"/>
                  </a:cubicBezTo>
                  <a:cubicBezTo>
                    <a:pt x="4016" y="1435"/>
                    <a:pt x="4060" y="1434"/>
                    <a:pt x="4103" y="1431"/>
                  </a:cubicBezTo>
                  <a:cubicBezTo>
                    <a:pt x="4127" y="1437"/>
                    <a:pt x="4150" y="1438"/>
                    <a:pt x="4173" y="1438"/>
                  </a:cubicBezTo>
                  <a:cubicBezTo>
                    <a:pt x="4220" y="1438"/>
                    <a:pt x="4267" y="1431"/>
                    <a:pt x="4314" y="1431"/>
                  </a:cubicBezTo>
                  <a:cubicBezTo>
                    <a:pt x="4331" y="1466"/>
                    <a:pt x="4349" y="1501"/>
                    <a:pt x="4349" y="1553"/>
                  </a:cubicBezTo>
                  <a:cubicBezTo>
                    <a:pt x="4436" y="2062"/>
                    <a:pt x="4454" y="2570"/>
                    <a:pt x="4436" y="3096"/>
                  </a:cubicBezTo>
                  <a:lnTo>
                    <a:pt x="4454" y="3096"/>
                  </a:lnTo>
                  <a:cubicBezTo>
                    <a:pt x="4436" y="3271"/>
                    <a:pt x="4419" y="3447"/>
                    <a:pt x="4419" y="3622"/>
                  </a:cubicBezTo>
                  <a:cubicBezTo>
                    <a:pt x="4419" y="3727"/>
                    <a:pt x="4401" y="3850"/>
                    <a:pt x="4384" y="3955"/>
                  </a:cubicBezTo>
                  <a:cubicBezTo>
                    <a:pt x="4349" y="4253"/>
                    <a:pt x="4296" y="4534"/>
                    <a:pt x="4244" y="4832"/>
                  </a:cubicBezTo>
                  <a:cubicBezTo>
                    <a:pt x="4226" y="4919"/>
                    <a:pt x="4173" y="5007"/>
                    <a:pt x="4103" y="5060"/>
                  </a:cubicBezTo>
                  <a:cubicBezTo>
                    <a:pt x="4074" y="5067"/>
                    <a:pt x="4042" y="5071"/>
                    <a:pt x="4010" y="5071"/>
                  </a:cubicBezTo>
                  <a:cubicBezTo>
                    <a:pt x="3964" y="5071"/>
                    <a:pt x="3917" y="5063"/>
                    <a:pt x="3875" y="5042"/>
                  </a:cubicBezTo>
                  <a:cubicBezTo>
                    <a:pt x="3542" y="4924"/>
                    <a:pt x="3197" y="4867"/>
                    <a:pt x="2851" y="4867"/>
                  </a:cubicBezTo>
                  <a:cubicBezTo>
                    <a:pt x="2578" y="4867"/>
                    <a:pt x="2305" y="4903"/>
                    <a:pt x="2035" y="4972"/>
                  </a:cubicBezTo>
                  <a:cubicBezTo>
                    <a:pt x="1785" y="5051"/>
                    <a:pt x="1506" y="5153"/>
                    <a:pt x="1245" y="5153"/>
                  </a:cubicBezTo>
                  <a:cubicBezTo>
                    <a:pt x="1103" y="5153"/>
                    <a:pt x="966" y="5123"/>
                    <a:pt x="842" y="5042"/>
                  </a:cubicBezTo>
                  <a:cubicBezTo>
                    <a:pt x="632" y="4884"/>
                    <a:pt x="509" y="4639"/>
                    <a:pt x="509" y="4394"/>
                  </a:cubicBezTo>
                  <a:cubicBezTo>
                    <a:pt x="509" y="4131"/>
                    <a:pt x="527" y="3885"/>
                    <a:pt x="562" y="3640"/>
                  </a:cubicBezTo>
                  <a:cubicBezTo>
                    <a:pt x="615" y="3166"/>
                    <a:pt x="579" y="2693"/>
                    <a:pt x="474" y="2220"/>
                  </a:cubicBezTo>
                  <a:cubicBezTo>
                    <a:pt x="404" y="2044"/>
                    <a:pt x="387" y="1834"/>
                    <a:pt x="387" y="1641"/>
                  </a:cubicBezTo>
                  <a:cubicBezTo>
                    <a:pt x="422" y="1220"/>
                    <a:pt x="772" y="905"/>
                    <a:pt x="1211" y="905"/>
                  </a:cubicBezTo>
                  <a:close/>
                  <a:moveTo>
                    <a:pt x="2430" y="0"/>
                  </a:moveTo>
                  <a:cubicBezTo>
                    <a:pt x="2170" y="0"/>
                    <a:pt x="1910" y="27"/>
                    <a:pt x="1649" y="81"/>
                  </a:cubicBezTo>
                  <a:cubicBezTo>
                    <a:pt x="948" y="256"/>
                    <a:pt x="281" y="764"/>
                    <a:pt x="124" y="1483"/>
                  </a:cubicBezTo>
                  <a:cubicBezTo>
                    <a:pt x="71" y="1834"/>
                    <a:pt x="54" y="2202"/>
                    <a:pt x="106" y="2570"/>
                  </a:cubicBezTo>
                  <a:cubicBezTo>
                    <a:pt x="141" y="3412"/>
                    <a:pt x="18" y="4236"/>
                    <a:pt x="18" y="5077"/>
                  </a:cubicBezTo>
                  <a:cubicBezTo>
                    <a:pt x="1" y="5919"/>
                    <a:pt x="106" y="6795"/>
                    <a:pt x="544" y="7514"/>
                  </a:cubicBezTo>
                  <a:cubicBezTo>
                    <a:pt x="949" y="8152"/>
                    <a:pt x="1658" y="8624"/>
                    <a:pt x="2388" y="8624"/>
                  </a:cubicBezTo>
                  <a:cubicBezTo>
                    <a:pt x="2480" y="8624"/>
                    <a:pt x="2573" y="8617"/>
                    <a:pt x="2666" y="8601"/>
                  </a:cubicBezTo>
                  <a:cubicBezTo>
                    <a:pt x="3227" y="8496"/>
                    <a:pt x="3718" y="8128"/>
                    <a:pt x="3998" y="7637"/>
                  </a:cubicBezTo>
                  <a:cubicBezTo>
                    <a:pt x="4384" y="7023"/>
                    <a:pt x="4419" y="6322"/>
                    <a:pt x="4436" y="5621"/>
                  </a:cubicBezTo>
                  <a:cubicBezTo>
                    <a:pt x="4594" y="4955"/>
                    <a:pt x="4577" y="4201"/>
                    <a:pt x="4629" y="3534"/>
                  </a:cubicBezTo>
                  <a:cubicBezTo>
                    <a:pt x="4682" y="2973"/>
                    <a:pt x="4875" y="1939"/>
                    <a:pt x="4559" y="1325"/>
                  </a:cubicBezTo>
                  <a:cubicBezTo>
                    <a:pt x="4629" y="1238"/>
                    <a:pt x="4682" y="1115"/>
                    <a:pt x="4664" y="992"/>
                  </a:cubicBezTo>
                  <a:cubicBezTo>
                    <a:pt x="4524" y="922"/>
                    <a:pt x="4401" y="817"/>
                    <a:pt x="4279" y="712"/>
                  </a:cubicBezTo>
                  <a:cubicBezTo>
                    <a:pt x="4051" y="519"/>
                    <a:pt x="3805" y="361"/>
                    <a:pt x="3525" y="239"/>
                  </a:cubicBezTo>
                  <a:cubicBezTo>
                    <a:pt x="3490" y="203"/>
                    <a:pt x="3455" y="168"/>
                    <a:pt x="3420" y="133"/>
                  </a:cubicBezTo>
                  <a:cubicBezTo>
                    <a:pt x="3094" y="45"/>
                    <a:pt x="2763" y="0"/>
                    <a:pt x="2430" y="0"/>
                  </a:cubicBezTo>
                  <a:close/>
                </a:path>
              </a:pathLst>
            </a:custGeom>
            <a:solidFill>
              <a:srgbClr val="0F1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1351225" y="3207900"/>
              <a:ext cx="131825" cy="39750"/>
            </a:xfrm>
            <a:custGeom>
              <a:avLst/>
              <a:gdLst/>
              <a:ahLst/>
              <a:cxnLst/>
              <a:rect l="l" t="t" r="r" b="b"/>
              <a:pathLst>
                <a:path w="5273" h="1590" extrusionOk="0">
                  <a:moveTo>
                    <a:pt x="2599" y="0"/>
                  </a:moveTo>
                  <a:cubicBezTo>
                    <a:pt x="1679" y="0"/>
                    <a:pt x="816" y="519"/>
                    <a:pt x="164" y="1219"/>
                  </a:cubicBezTo>
                  <a:cubicBezTo>
                    <a:pt x="0" y="1383"/>
                    <a:pt x="145" y="1590"/>
                    <a:pt x="325" y="1590"/>
                  </a:cubicBezTo>
                  <a:cubicBezTo>
                    <a:pt x="376" y="1590"/>
                    <a:pt x="430" y="1573"/>
                    <a:pt x="480" y="1535"/>
                  </a:cubicBezTo>
                  <a:cubicBezTo>
                    <a:pt x="936" y="1131"/>
                    <a:pt x="1479" y="868"/>
                    <a:pt x="2075" y="763"/>
                  </a:cubicBezTo>
                  <a:cubicBezTo>
                    <a:pt x="2173" y="754"/>
                    <a:pt x="2272" y="750"/>
                    <a:pt x="2372" y="750"/>
                  </a:cubicBezTo>
                  <a:cubicBezTo>
                    <a:pt x="3056" y="750"/>
                    <a:pt x="3776" y="943"/>
                    <a:pt x="4495" y="1096"/>
                  </a:cubicBezTo>
                  <a:cubicBezTo>
                    <a:pt x="4600" y="1166"/>
                    <a:pt x="4688" y="1237"/>
                    <a:pt x="4775" y="1342"/>
                  </a:cubicBezTo>
                  <a:cubicBezTo>
                    <a:pt x="4822" y="1401"/>
                    <a:pt x="4877" y="1425"/>
                    <a:pt x="4931" y="1425"/>
                  </a:cubicBezTo>
                  <a:cubicBezTo>
                    <a:pt x="5105" y="1425"/>
                    <a:pt x="5273" y="1178"/>
                    <a:pt x="5126" y="991"/>
                  </a:cubicBezTo>
                  <a:cubicBezTo>
                    <a:pt x="4565" y="378"/>
                    <a:pt x="3671" y="62"/>
                    <a:pt x="2899" y="9"/>
                  </a:cubicBezTo>
                  <a:lnTo>
                    <a:pt x="2812" y="9"/>
                  </a:lnTo>
                  <a:cubicBezTo>
                    <a:pt x="2741" y="3"/>
                    <a:pt x="2670" y="0"/>
                    <a:pt x="2599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1268100" y="3217550"/>
              <a:ext cx="258175" cy="388700"/>
            </a:xfrm>
            <a:custGeom>
              <a:avLst/>
              <a:gdLst/>
              <a:ahLst/>
              <a:cxnLst/>
              <a:rect l="l" t="t" r="r" b="b"/>
              <a:pathLst>
                <a:path w="10327" h="15548" extrusionOk="0">
                  <a:moveTo>
                    <a:pt x="6259" y="0"/>
                  </a:moveTo>
                  <a:cubicBezTo>
                    <a:pt x="5935" y="0"/>
                    <a:pt x="5611" y="44"/>
                    <a:pt x="5295" y="132"/>
                  </a:cubicBezTo>
                  <a:cubicBezTo>
                    <a:pt x="4436" y="325"/>
                    <a:pt x="3542" y="728"/>
                    <a:pt x="3191" y="1534"/>
                  </a:cubicBezTo>
                  <a:cubicBezTo>
                    <a:pt x="3069" y="1867"/>
                    <a:pt x="3016" y="2218"/>
                    <a:pt x="3016" y="2586"/>
                  </a:cubicBezTo>
                  <a:cubicBezTo>
                    <a:pt x="3016" y="3182"/>
                    <a:pt x="2946" y="3761"/>
                    <a:pt x="2788" y="4339"/>
                  </a:cubicBezTo>
                  <a:cubicBezTo>
                    <a:pt x="2595" y="4865"/>
                    <a:pt x="2280" y="5304"/>
                    <a:pt x="2052" y="5812"/>
                  </a:cubicBezTo>
                  <a:cubicBezTo>
                    <a:pt x="1701" y="6636"/>
                    <a:pt x="1631" y="7548"/>
                    <a:pt x="1491" y="8424"/>
                  </a:cubicBezTo>
                  <a:cubicBezTo>
                    <a:pt x="1245" y="9897"/>
                    <a:pt x="737" y="12264"/>
                    <a:pt x="1" y="13561"/>
                  </a:cubicBezTo>
                  <a:cubicBezTo>
                    <a:pt x="649" y="13877"/>
                    <a:pt x="1123" y="14473"/>
                    <a:pt x="1666" y="14946"/>
                  </a:cubicBezTo>
                  <a:cubicBezTo>
                    <a:pt x="2065" y="15282"/>
                    <a:pt x="2587" y="15548"/>
                    <a:pt x="3088" y="15548"/>
                  </a:cubicBezTo>
                  <a:cubicBezTo>
                    <a:pt x="3293" y="15548"/>
                    <a:pt x="3494" y="15504"/>
                    <a:pt x="3682" y="15402"/>
                  </a:cubicBezTo>
                  <a:cubicBezTo>
                    <a:pt x="3858" y="14560"/>
                    <a:pt x="3928" y="13666"/>
                    <a:pt x="3630" y="12860"/>
                  </a:cubicBezTo>
                  <a:cubicBezTo>
                    <a:pt x="3507" y="12544"/>
                    <a:pt x="3332" y="12246"/>
                    <a:pt x="3191" y="11931"/>
                  </a:cubicBezTo>
                  <a:cubicBezTo>
                    <a:pt x="2858" y="11072"/>
                    <a:pt x="2876" y="9161"/>
                    <a:pt x="3262" y="8319"/>
                  </a:cubicBezTo>
                  <a:cubicBezTo>
                    <a:pt x="3437" y="8004"/>
                    <a:pt x="3595" y="7670"/>
                    <a:pt x="3735" y="7337"/>
                  </a:cubicBezTo>
                  <a:cubicBezTo>
                    <a:pt x="3945" y="6654"/>
                    <a:pt x="3752" y="5917"/>
                    <a:pt x="3735" y="5198"/>
                  </a:cubicBezTo>
                  <a:cubicBezTo>
                    <a:pt x="3752" y="4374"/>
                    <a:pt x="3893" y="3550"/>
                    <a:pt x="4173" y="2779"/>
                  </a:cubicBezTo>
                  <a:cubicBezTo>
                    <a:pt x="4348" y="2604"/>
                    <a:pt x="4471" y="2411"/>
                    <a:pt x="4576" y="2201"/>
                  </a:cubicBezTo>
                  <a:cubicBezTo>
                    <a:pt x="4830" y="1710"/>
                    <a:pt x="4872" y="812"/>
                    <a:pt x="5551" y="812"/>
                  </a:cubicBezTo>
                  <a:cubicBezTo>
                    <a:pt x="5576" y="812"/>
                    <a:pt x="5602" y="813"/>
                    <a:pt x="5628" y="816"/>
                  </a:cubicBezTo>
                  <a:cubicBezTo>
                    <a:pt x="5952" y="848"/>
                    <a:pt x="6216" y="1030"/>
                    <a:pt x="6545" y="1030"/>
                  </a:cubicBezTo>
                  <a:cubicBezTo>
                    <a:pt x="6572" y="1030"/>
                    <a:pt x="6599" y="1029"/>
                    <a:pt x="6628" y="1026"/>
                  </a:cubicBezTo>
                  <a:cubicBezTo>
                    <a:pt x="6803" y="991"/>
                    <a:pt x="6961" y="956"/>
                    <a:pt x="7119" y="886"/>
                  </a:cubicBezTo>
                  <a:lnTo>
                    <a:pt x="8030" y="1201"/>
                  </a:lnTo>
                  <a:cubicBezTo>
                    <a:pt x="8188" y="1377"/>
                    <a:pt x="8276" y="1604"/>
                    <a:pt x="8293" y="1832"/>
                  </a:cubicBezTo>
                  <a:cubicBezTo>
                    <a:pt x="8293" y="1920"/>
                    <a:pt x="8293" y="2008"/>
                    <a:pt x="8276" y="2095"/>
                  </a:cubicBezTo>
                  <a:cubicBezTo>
                    <a:pt x="8188" y="2779"/>
                    <a:pt x="8170" y="3480"/>
                    <a:pt x="8153" y="4164"/>
                  </a:cubicBezTo>
                  <a:cubicBezTo>
                    <a:pt x="8118" y="5567"/>
                    <a:pt x="8118" y="6987"/>
                    <a:pt x="7907" y="8372"/>
                  </a:cubicBezTo>
                  <a:cubicBezTo>
                    <a:pt x="7767" y="9231"/>
                    <a:pt x="7557" y="10072"/>
                    <a:pt x="7469" y="10931"/>
                  </a:cubicBezTo>
                  <a:cubicBezTo>
                    <a:pt x="7381" y="11790"/>
                    <a:pt x="7452" y="12947"/>
                    <a:pt x="7311" y="13771"/>
                  </a:cubicBezTo>
                  <a:cubicBezTo>
                    <a:pt x="7224" y="14280"/>
                    <a:pt x="7101" y="14788"/>
                    <a:pt x="6943" y="15297"/>
                  </a:cubicBezTo>
                  <a:cubicBezTo>
                    <a:pt x="7043" y="15308"/>
                    <a:pt x="7143" y="15314"/>
                    <a:pt x="7242" y="15314"/>
                  </a:cubicBezTo>
                  <a:cubicBezTo>
                    <a:pt x="7731" y="15314"/>
                    <a:pt x="8200" y="15171"/>
                    <a:pt x="8609" y="14893"/>
                  </a:cubicBezTo>
                  <a:cubicBezTo>
                    <a:pt x="9117" y="14595"/>
                    <a:pt x="9555" y="14210"/>
                    <a:pt x="10064" y="13894"/>
                  </a:cubicBezTo>
                  <a:cubicBezTo>
                    <a:pt x="10151" y="13842"/>
                    <a:pt x="10239" y="13771"/>
                    <a:pt x="10292" y="13684"/>
                  </a:cubicBezTo>
                  <a:cubicBezTo>
                    <a:pt x="10327" y="13596"/>
                    <a:pt x="10327" y="13508"/>
                    <a:pt x="10292" y="13421"/>
                  </a:cubicBezTo>
                  <a:cubicBezTo>
                    <a:pt x="10239" y="12614"/>
                    <a:pt x="10116" y="11510"/>
                    <a:pt x="9941" y="10703"/>
                  </a:cubicBezTo>
                  <a:cubicBezTo>
                    <a:pt x="9538" y="8898"/>
                    <a:pt x="8802" y="7127"/>
                    <a:pt x="8977" y="5286"/>
                  </a:cubicBezTo>
                  <a:cubicBezTo>
                    <a:pt x="9029" y="4725"/>
                    <a:pt x="9170" y="4182"/>
                    <a:pt x="9205" y="3638"/>
                  </a:cubicBezTo>
                  <a:cubicBezTo>
                    <a:pt x="9275" y="2919"/>
                    <a:pt x="9135" y="2183"/>
                    <a:pt x="8819" y="1534"/>
                  </a:cubicBezTo>
                  <a:cubicBezTo>
                    <a:pt x="8714" y="1306"/>
                    <a:pt x="8556" y="1096"/>
                    <a:pt x="8381" y="903"/>
                  </a:cubicBezTo>
                  <a:cubicBezTo>
                    <a:pt x="8223" y="658"/>
                    <a:pt x="7995" y="465"/>
                    <a:pt x="7732" y="360"/>
                  </a:cubicBezTo>
                  <a:cubicBezTo>
                    <a:pt x="7574" y="255"/>
                    <a:pt x="7399" y="184"/>
                    <a:pt x="7224" y="132"/>
                  </a:cubicBezTo>
                  <a:cubicBezTo>
                    <a:pt x="6908" y="44"/>
                    <a:pt x="6584" y="0"/>
                    <a:pt x="6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57"/>
          <p:cNvGrpSpPr/>
          <p:nvPr/>
        </p:nvGrpSpPr>
        <p:grpSpPr>
          <a:xfrm>
            <a:off x="7380977" y="738197"/>
            <a:ext cx="1400296" cy="5634259"/>
            <a:chOff x="1691500" y="3537950"/>
            <a:chExt cx="415950" cy="1673625"/>
          </a:xfrm>
        </p:grpSpPr>
        <p:sp>
          <p:nvSpPr>
            <p:cNvPr id="1876" name="Google Shape;1876;p57"/>
            <p:cNvSpPr/>
            <p:nvPr/>
          </p:nvSpPr>
          <p:spPr>
            <a:xfrm>
              <a:off x="1942200" y="5117450"/>
              <a:ext cx="91625" cy="94125"/>
            </a:xfrm>
            <a:custGeom>
              <a:avLst/>
              <a:gdLst/>
              <a:ahLst/>
              <a:cxnLst/>
              <a:rect l="l" t="t" r="r" b="b"/>
              <a:pathLst>
                <a:path w="3665" h="3765" extrusionOk="0">
                  <a:moveTo>
                    <a:pt x="284" y="1"/>
                  </a:moveTo>
                  <a:cubicBezTo>
                    <a:pt x="227" y="1"/>
                    <a:pt x="174" y="28"/>
                    <a:pt x="141" y="83"/>
                  </a:cubicBezTo>
                  <a:cubicBezTo>
                    <a:pt x="36" y="136"/>
                    <a:pt x="0" y="258"/>
                    <a:pt x="53" y="346"/>
                  </a:cubicBezTo>
                  <a:cubicBezTo>
                    <a:pt x="71" y="381"/>
                    <a:pt x="88" y="434"/>
                    <a:pt x="123" y="469"/>
                  </a:cubicBezTo>
                  <a:lnTo>
                    <a:pt x="123" y="1293"/>
                  </a:lnTo>
                  <a:cubicBezTo>
                    <a:pt x="88" y="1538"/>
                    <a:pt x="88" y="1801"/>
                    <a:pt x="123" y="2047"/>
                  </a:cubicBezTo>
                  <a:cubicBezTo>
                    <a:pt x="141" y="2134"/>
                    <a:pt x="176" y="2187"/>
                    <a:pt x="228" y="2257"/>
                  </a:cubicBezTo>
                  <a:lnTo>
                    <a:pt x="228" y="2275"/>
                  </a:lnTo>
                  <a:cubicBezTo>
                    <a:pt x="228" y="2362"/>
                    <a:pt x="298" y="2450"/>
                    <a:pt x="404" y="2450"/>
                  </a:cubicBezTo>
                  <a:lnTo>
                    <a:pt x="474" y="2450"/>
                  </a:lnTo>
                  <a:cubicBezTo>
                    <a:pt x="491" y="2467"/>
                    <a:pt x="509" y="2485"/>
                    <a:pt x="526" y="2485"/>
                  </a:cubicBezTo>
                  <a:lnTo>
                    <a:pt x="1000" y="2695"/>
                  </a:lnTo>
                  <a:cubicBezTo>
                    <a:pt x="1000" y="2765"/>
                    <a:pt x="1017" y="2836"/>
                    <a:pt x="1017" y="2906"/>
                  </a:cubicBezTo>
                  <a:cubicBezTo>
                    <a:pt x="1017" y="2958"/>
                    <a:pt x="1052" y="3011"/>
                    <a:pt x="1070" y="3046"/>
                  </a:cubicBezTo>
                  <a:cubicBezTo>
                    <a:pt x="1070" y="3221"/>
                    <a:pt x="1087" y="3397"/>
                    <a:pt x="1122" y="3572"/>
                  </a:cubicBezTo>
                  <a:cubicBezTo>
                    <a:pt x="1140" y="3642"/>
                    <a:pt x="1193" y="3695"/>
                    <a:pt x="1263" y="3712"/>
                  </a:cubicBezTo>
                  <a:cubicBezTo>
                    <a:pt x="1333" y="3730"/>
                    <a:pt x="1421" y="3730"/>
                    <a:pt x="1491" y="3730"/>
                  </a:cubicBezTo>
                  <a:cubicBezTo>
                    <a:pt x="1526" y="3747"/>
                    <a:pt x="1543" y="3765"/>
                    <a:pt x="1578" y="3765"/>
                  </a:cubicBezTo>
                  <a:cubicBezTo>
                    <a:pt x="2157" y="3747"/>
                    <a:pt x="2735" y="3730"/>
                    <a:pt x="3314" y="3695"/>
                  </a:cubicBezTo>
                  <a:cubicBezTo>
                    <a:pt x="3384" y="3695"/>
                    <a:pt x="3454" y="3625"/>
                    <a:pt x="3472" y="3554"/>
                  </a:cubicBezTo>
                  <a:cubicBezTo>
                    <a:pt x="3559" y="3011"/>
                    <a:pt x="3594" y="2467"/>
                    <a:pt x="3665" y="1924"/>
                  </a:cubicBezTo>
                  <a:cubicBezTo>
                    <a:pt x="3665" y="1876"/>
                    <a:pt x="3622" y="1849"/>
                    <a:pt x="3581" y="1849"/>
                  </a:cubicBezTo>
                  <a:cubicBezTo>
                    <a:pt x="3548" y="1849"/>
                    <a:pt x="3515" y="1867"/>
                    <a:pt x="3507" y="1906"/>
                  </a:cubicBezTo>
                  <a:lnTo>
                    <a:pt x="3507" y="1959"/>
                  </a:lnTo>
                  <a:cubicBezTo>
                    <a:pt x="3468" y="1933"/>
                    <a:pt x="3420" y="1917"/>
                    <a:pt x="3377" y="1917"/>
                  </a:cubicBezTo>
                  <a:cubicBezTo>
                    <a:pt x="3361" y="1917"/>
                    <a:pt x="3346" y="1919"/>
                    <a:pt x="3331" y="1924"/>
                  </a:cubicBezTo>
                  <a:cubicBezTo>
                    <a:pt x="3239" y="1939"/>
                    <a:pt x="3149" y="1946"/>
                    <a:pt x="3060" y="1946"/>
                  </a:cubicBezTo>
                  <a:cubicBezTo>
                    <a:pt x="2308" y="1946"/>
                    <a:pt x="1689" y="1442"/>
                    <a:pt x="1140" y="925"/>
                  </a:cubicBezTo>
                  <a:cubicBezTo>
                    <a:pt x="1000" y="557"/>
                    <a:pt x="737" y="223"/>
                    <a:pt x="386" y="31"/>
                  </a:cubicBezTo>
                  <a:cubicBezTo>
                    <a:pt x="353" y="11"/>
                    <a:pt x="318" y="1"/>
                    <a:pt x="284" y="1"/>
                  </a:cubicBez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1980775" y="495955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ubicBezTo>
                    <a:pt x="0" y="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1980775" y="4958550"/>
              <a:ext cx="600" cy="1025"/>
            </a:xfrm>
            <a:custGeom>
              <a:avLst/>
              <a:gdLst/>
              <a:ahLst/>
              <a:cxnLst/>
              <a:rect l="l" t="t" r="r" b="b"/>
              <a:pathLst>
                <a:path w="24" h="41" extrusionOk="0">
                  <a:moveTo>
                    <a:pt x="13" y="0"/>
                  </a:moveTo>
                  <a:cubicBezTo>
                    <a:pt x="11" y="0"/>
                    <a:pt x="7" y="2"/>
                    <a:pt x="0" y="5"/>
                  </a:cubicBezTo>
                  <a:lnTo>
                    <a:pt x="0" y="40"/>
                  </a:lnTo>
                  <a:cubicBezTo>
                    <a:pt x="0" y="26"/>
                    <a:pt x="23" y="0"/>
                    <a:pt x="13" y="0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1940875" y="4958550"/>
              <a:ext cx="98650" cy="222625"/>
            </a:xfrm>
            <a:custGeom>
              <a:avLst/>
              <a:gdLst/>
              <a:ahLst/>
              <a:cxnLst/>
              <a:rect l="l" t="t" r="r" b="b"/>
              <a:pathLst>
                <a:path w="3946" h="8905" extrusionOk="0">
                  <a:moveTo>
                    <a:pt x="792" y="1"/>
                  </a:moveTo>
                  <a:cubicBezTo>
                    <a:pt x="527" y="1"/>
                    <a:pt x="264" y="14"/>
                    <a:pt x="1" y="40"/>
                  </a:cubicBezTo>
                  <a:cubicBezTo>
                    <a:pt x="334" y="1951"/>
                    <a:pt x="439" y="3950"/>
                    <a:pt x="492" y="5896"/>
                  </a:cubicBezTo>
                  <a:cubicBezTo>
                    <a:pt x="281" y="5896"/>
                    <a:pt x="124" y="6159"/>
                    <a:pt x="141" y="6387"/>
                  </a:cubicBezTo>
                  <a:cubicBezTo>
                    <a:pt x="176" y="6614"/>
                    <a:pt x="264" y="6825"/>
                    <a:pt x="404" y="7000"/>
                  </a:cubicBezTo>
                  <a:cubicBezTo>
                    <a:pt x="807" y="7614"/>
                    <a:pt x="1228" y="8245"/>
                    <a:pt x="1824" y="8613"/>
                  </a:cubicBezTo>
                  <a:cubicBezTo>
                    <a:pt x="2122" y="8800"/>
                    <a:pt x="2477" y="8905"/>
                    <a:pt x="2823" y="8905"/>
                  </a:cubicBezTo>
                  <a:cubicBezTo>
                    <a:pt x="3189" y="8905"/>
                    <a:pt x="3544" y="8787"/>
                    <a:pt x="3805" y="8525"/>
                  </a:cubicBezTo>
                  <a:cubicBezTo>
                    <a:pt x="3875" y="8473"/>
                    <a:pt x="3910" y="8403"/>
                    <a:pt x="3928" y="8315"/>
                  </a:cubicBezTo>
                  <a:cubicBezTo>
                    <a:pt x="3945" y="8140"/>
                    <a:pt x="3823" y="8035"/>
                    <a:pt x="3700" y="7947"/>
                  </a:cubicBezTo>
                  <a:cubicBezTo>
                    <a:pt x="3139" y="7491"/>
                    <a:pt x="2613" y="7018"/>
                    <a:pt x="2122" y="6492"/>
                  </a:cubicBezTo>
                  <a:cubicBezTo>
                    <a:pt x="1859" y="6246"/>
                    <a:pt x="1649" y="5966"/>
                    <a:pt x="1526" y="5633"/>
                  </a:cubicBezTo>
                  <a:cubicBezTo>
                    <a:pt x="1438" y="5335"/>
                    <a:pt x="1403" y="5037"/>
                    <a:pt x="1438" y="4721"/>
                  </a:cubicBezTo>
                  <a:cubicBezTo>
                    <a:pt x="1438" y="3161"/>
                    <a:pt x="1491" y="1600"/>
                    <a:pt x="1596" y="40"/>
                  </a:cubicBezTo>
                  <a:cubicBezTo>
                    <a:pt x="1325" y="14"/>
                    <a:pt x="1057" y="1"/>
                    <a:pt x="792" y="1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1959350" y="5141075"/>
              <a:ext cx="64450" cy="47500"/>
            </a:xfrm>
            <a:custGeom>
              <a:avLst/>
              <a:gdLst/>
              <a:ahLst/>
              <a:cxnLst/>
              <a:rect l="l" t="t" r="r" b="b"/>
              <a:pathLst>
                <a:path w="2578" h="1900" extrusionOk="0">
                  <a:moveTo>
                    <a:pt x="2437" y="0"/>
                  </a:moveTo>
                  <a:cubicBezTo>
                    <a:pt x="2420" y="0"/>
                    <a:pt x="2402" y="5"/>
                    <a:pt x="2383" y="15"/>
                  </a:cubicBezTo>
                  <a:cubicBezTo>
                    <a:pt x="2225" y="32"/>
                    <a:pt x="2102" y="85"/>
                    <a:pt x="1997" y="190"/>
                  </a:cubicBezTo>
                  <a:cubicBezTo>
                    <a:pt x="1927" y="260"/>
                    <a:pt x="1874" y="348"/>
                    <a:pt x="1857" y="435"/>
                  </a:cubicBezTo>
                  <a:cubicBezTo>
                    <a:pt x="1804" y="576"/>
                    <a:pt x="1804" y="734"/>
                    <a:pt x="1804" y="874"/>
                  </a:cubicBezTo>
                  <a:cubicBezTo>
                    <a:pt x="1664" y="716"/>
                    <a:pt x="1488" y="576"/>
                    <a:pt x="1278" y="488"/>
                  </a:cubicBezTo>
                  <a:cubicBezTo>
                    <a:pt x="1098" y="322"/>
                    <a:pt x="864" y="243"/>
                    <a:pt x="627" y="243"/>
                  </a:cubicBezTo>
                  <a:cubicBezTo>
                    <a:pt x="563" y="243"/>
                    <a:pt x="499" y="249"/>
                    <a:pt x="436" y="260"/>
                  </a:cubicBezTo>
                  <a:cubicBezTo>
                    <a:pt x="296" y="278"/>
                    <a:pt x="174" y="348"/>
                    <a:pt x="86" y="453"/>
                  </a:cubicBezTo>
                  <a:cubicBezTo>
                    <a:pt x="1" y="538"/>
                    <a:pt x="76" y="692"/>
                    <a:pt x="173" y="692"/>
                  </a:cubicBezTo>
                  <a:cubicBezTo>
                    <a:pt x="196" y="692"/>
                    <a:pt x="220" y="683"/>
                    <a:pt x="244" y="663"/>
                  </a:cubicBezTo>
                  <a:cubicBezTo>
                    <a:pt x="370" y="568"/>
                    <a:pt x="499" y="527"/>
                    <a:pt x="628" y="527"/>
                  </a:cubicBezTo>
                  <a:cubicBezTo>
                    <a:pt x="1236" y="527"/>
                    <a:pt x="1845" y="1433"/>
                    <a:pt x="2120" y="1838"/>
                  </a:cubicBezTo>
                  <a:cubicBezTo>
                    <a:pt x="2152" y="1881"/>
                    <a:pt x="2194" y="1899"/>
                    <a:pt x="2235" y="1899"/>
                  </a:cubicBezTo>
                  <a:cubicBezTo>
                    <a:pt x="2328" y="1899"/>
                    <a:pt x="2414" y="1807"/>
                    <a:pt x="2365" y="1698"/>
                  </a:cubicBezTo>
                  <a:cubicBezTo>
                    <a:pt x="2312" y="1593"/>
                    <a:pt x="2242" y="1470"/>
                    <a:pt x="2207" y="1382"/>
                  </a:cubicBezTo>
                  <a:cubicBezTo>
                    <a:pt x="2155" y="1277"/>
                    <a:pt x="2155" y="1207"/>
                    <a:pt x="2120" y="1119"/>
                  </a:cubicBezTo>
                  <a:cubicBezTo>
                    <a:pt x="2120" y="1102"/>
                    <a:pt x="2120" y="1084"/>
                    <a:pt x="2102" y="1067"/>
                  </a:cubicBezTo>
                  <a:cubicBezTo>
                    <a:pt x="2052" y="835"/>
                    <a:pt x="2003" y="324"/>
                    <a:pt x="2305" y="324"/>
                  </a:cubicBezTo>
                  <a:cubicBezTo>
                    <a:pt x="2324" y="324"/>
                    <a:pt x="2344" y="326"/>
                    <a:pt x="2365" y="330"/>
                  </a:cubicBezTo>
                  <a:cubicBezTo>
                    <a:pt x="2383" y="337"/>
                    <a:pt x="2400" y="341"/>
                    <a:pt x="2415" y="341"/>
                  </a:cubicBezTo>
                  <a:cubicBezTo>
                    <a:pt x="2573" y="341"/>
                    <a:pt x="2577" y="0"/>
                    <a:pt x="2437" y="0"/>
                  </a:cubicBez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1828250" y="5117450"/>
              <a:ext cx="91625" cy="94125"/>
            </a:xfrm>
            <a:custGeom>
              <a:avLst/>
              <a:gdLst/>
              <a:ahLst/>
              <a:cxnLst/>
              <a:rect l="l" t="t" r="r" b="b"/>
              <a:pathLst>
                <a:path w="3665" h="3765" extrusionOk="0">
                  <a:moveTo>
                    <a:pt x="3381" y="1"/>
                  </a:moveTo>
                  <a:cubicBezTo>
                    <a:pt x="3347" y="1"/>
                    <a:pt x="3312" y="11"/>
                    <a:pt x="3279" y="31"/>
                  </a:cubicBezTo>
                  <a:cubicBezTo>
                    <a:pt x="2928" y="223"/>
                    <a:pt x="2665" y="557"/>
                    <a:pt x="2525" y="925"/>
                  </a:cubicBezTo>
                  <a:cubicBezTo>
                    <a:pt x="1976" y="1442"/>
                    <a:pt x="1343" y="1946"/>
                    <a:pt x="600" y="1946"/>
                  </a:cubicBezTo>
                  <a:cubicBezTo>
                    <a:pt x="513" y="1946"/>
                    <a:pt x="424" y="1939"/>
                    <a:pt x="333" y="1924"/>
                  </a:cubicBezTo>
                  <a:cubicBezTo>
                    <a:pt x="315" y="1919"/>
                    <a:pt x="297" y="1917"/>
                    <a:pt x="281" y="1917"/>
                  </a:cubicBezTo>
                  <a:cubicBezTo>
                    <a:pt x="236" y="1917"/>
                    <a:pt x="201" y="1933"/>
                    <a:pt x="176" y="1959"/>
                  </a:cubicBezTo>
                  <a:cubicBezTo>
                    <a:pt x="158" y="1942"/>
                    <a:pt x="158" y="1924"/>
                    <a:pt x="158" y="1906"/>
                  </a:cubicBezTo>
                  <a:cubicBezTo>
                    <a:pt x="150" y="1867"/>
                    <a:pt x="117" y="1849"/>
                    <a:pt x="84" y="1849"/>
                  </a:cubicBezTo>
                  <a:cubicBezTo>
                    <a:pt x="43" y="1849"/>
                    <a:pt x="0" y="1876"/>
                    <a:pt x="0" y="1924"/>
                  </a:cubicBezTo>
                  <a:cubicBezTo>
                    <a:pt x="70" y="2467"/>
                    <a:pt x="123" y="3028"/>
                    <a:pt x="193" y="3554"/>
                  </a:cubicBezTo>
                  <a:cubicBezTo>
                    <a:pt x="211" y="3625"/>
                    <a:pt x="263" y="3695"/>
                    <a:pt x="351" y="3695"/>
                  </a:cubicBezTo>
                  <a:cubicBezTo>
                    <a:pt x="929" y="3730"/>
                    <a:pt x="1508" y="3747"/>
                    <a:pt x="2086" y="3765"/>
                  </a:cubicBezTo>
                  <a:cubicBezTo>
                    <a:pt x="2122" y="3765"/>
                    <a:pt x="2139" y="3747"/>
                    <a:pt x="2174" y="3730"/>
                  </a:cubicBezTo>
                  <a:cubicBezTo>
                    <a:pt x="2244" y="3730"/>
                    <a:pt x="2332" y="3730"/>
                    <a:pt x="2402" y="3712"/>
                  </a:cubicBezTo>
                  <a:cubicBezTo>
                    <a:pt x="2472" y="3695"/>
                    <a:pt x="2525" y="3642"/>
                    <a:pt x="2542" y="3572"/>
                  </a:cubicBezTo>
                  <a:cubicBezTo>
                    <a:pt x="2577" y="3397"/>
                    <a:pt x="2595" y="3221"/>
                    <a:pt x="2595" y="3046"/>
                  </a:cubicBezTo>
                  <a:cubicBezTo>
                    <a:pt x="2612" y="3011"/>
                    <a:pt x="2647" y="2958"/>
                    <a:pt x="2647" y="2906"/>
                  </a:cubicBezTo>
                  <a:cubicBezTo>
                    <a:pt x="2647" y="2836"/>
                    <a:pt x="2665" y="2765"/>
                    <a:pt x="2665" y="2695"/>
                  </a:cubicBezTo>
                  <a:lnTo>
                    <a:pt x="3138" y="2503"/>
                  </a:lnTo>
                  <a:cubicBezTo>
                    <a:pt x="3156" y="2485"/>
                    <a:pt x="3173" y="2467"/>
                    <a:pt x="3191" y="2450"/>
                  </a:cubicBezTo>
                  <a:lnTo>
                    <a:pt x="3261" y="2450"/>
                  </a:lnTo>
                  <a:cubicBezTo>
                    <a:pt x="3366" y="2450"/>
                    <a:pt x="3436" y="2362"/>
                    <a:pt x="3436" y="2275"/>
                  </a:cubicBezTo>
                  <a:lnTo>
                    <a:pt x="3436" y="2257"/>
                  </a:lnTo>
                  <a:cubicBezTo>
                    <a:pt x="3489" y="2204"/>
                    <a:pt x="3524" y="2134"/>
                    <a:pt x="3542" y="2064"/>
                  </a:cubicBezTo>
                  <a:cubicBezTo>
                    <a:pt x="3577" y="1801"/>
                    <a:pt x="3577" y="1538"/>
                    <a:pt x="3542" y="1293"/>
                  </a:cubicBezTo>
                  <a:lnTo>
                    <a:pt x="3542" y="469"/>
                  </a:lnTo>
                  <a:cubicBezTo>
                    <a:pt x="3577" y="434"/>
                    <a:pt x="3594" y="381"/>
                    <a:pt x="3612" y="346"/>
                  </a:cubicBezTo>
                  <a:cubicBezTo>
                    <a:pt x="3664" y="241"/>
                    <a:pt x="3629" y="136"/>
                    <a:pt x="3524" y="83"/>
                  </a:cubicBezTo>
                  <a:cubicBezTo>
                    <a:pt x="3491" y="28"/>
                    <a:pt x="3438" y="1"/>
                    <a:pt x="3381" y="1"/>
                  </a:cubicBez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1880550" y="4958550"/>
              <a:ext cx="750" cy="1025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5" y="0"/>
                  </a:moveTo>
                  <a:cubicBezTo>
                    <a:pt x="1" y="0"/>
                    <a:pt x="12" y="26"/>
                    <a:pt x="12" y="40"/>
                  </a:cubicBezTo>
                  <a:lnTo>
                    <a:pt x="30" y="40"/>
                  </a:lnTo>
                  <a:cubicBezTo>
                    <a:pt x="30" y="23"/>
                    <a:pt x="30" y="23"/>
                    <a:pt x="30" y="5"/>
                  </a:cubicBezTo>
                  <a:cubicBezTo>
                    <a:pt x="23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1880400" y="495955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ubicBezTo>
                    <a:pt x="18" y="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1822100" y="4958500"/>
              <a:ext cx="98650" cy="222400"/>
            </a:xfrm>
            <a:custGeom>
              <a:avLst/>
              <a:gdLst/>
              <a:ahLst/>
              <a:cxnLst/>
              <a:rect l="l" t="t" r="r" b="b"/>
              <a:pathLst>
                <a:path w="3946" h="8896" extrusionOk="0">
                  <a:moveTo>
                    <a:pt x="3236" y="0"/>
                  </a:moveTo>
                  <a:cubicBezTo>
                    <a:pt x="2947" y="0"/>
                    <a:pt x="2657" y="13"/>
                    <a:pt x="2368" y="42"/>
                  </a:cubicBezTo>
                  <a:cubicBezTo>
                    <a:pt x="2455" y="1602"/>
                    <a:pt x="2508" y="3163"/>
                    <a:pt x="2525" y="4723"/>
                  </a:cubicBezTo>
                  <a:cubicBezTo>
                    <a:pt x="2543" y="5039"/>
                    <a:pt x="2508" y="5337"/>
                    <a:pt x="2438" y="5635"/>
                  </a:cubicBezTo>
                  <a:cubicBezTo>
                    <a:pt x="2297" y="5968"/>
                    <a:pt x="2087" y="6248"/>
                    <a:pt x="1842" y="6494"/>
                  </a:cubicBezTo>
                  <a:cubicBezTo>
                    <a:pt x="1351" y="7020"/>
                    <a:pt x="825" y="7493"/>
                    <a:pt x="246" y="7949"/>
                  </a:cubicBezTo>
                  <a:cubicBezTo>
                    <a:pt x="141" y="8037"/>
                    <a:pt x="1" y="8142"/>
                    <a:pt x="18" y="8300"/>
                  </a:cubicBezTo>
                  <a:cubicBezTo>
                    <a:pt x="36" y="8387"/>
                    <a:pt x="88" y="8457"/>
                    <a:pt x="141" y="8510"/>
                  </a:cubicBezTo>
                  <a:cubicBezTo>
                    <a:pt x="400" y="8778"/>
                    <a:pt x="750" y="8896"/>
                    <a:pt x="1113" y="8896"/>
                  </a:cubicBezTo>
                  <a:cubicBezTo>
                    <a:pt x="1461" y="8896"/>
                    <a:pt x="1821" y="8787"/>
                    <a:pt x="2122" y="8598"/>
                  </a:cubicBezTo>
                  <a:cubicBezTo>
                    <a:pt x="2736" y="8229"/>
                    <a:pt x="3139" y="7598"/>
                    <a:pt x="3542" y="6985"/>
                  </a:cubicBezTo>
                  <a:cubicBezTo>
                    <a:pt x="3682" y="6809"/>
                    <a:pt x="3788" y="6599"/>
                    <a:pt x="3823" y="6371"/>
                  </a:cubicBezTo>
                  <a:cubicBezTo>
                    <a:pt x="3823" y="6161"/>
                    <a:pt x="3682" y="5880"/>
                    <a:pt x="3455" y="5880"/>
                  </a:cubicBezTo>
                  <a:cubicBezTo>
                    <a:pt x="3525" y="3934"/>
                    <a:pt x="3612" y="1935"/>
                    <a:pt x="3945" y="25"/>
                  </a:cubicBezTo>
                  <a:cubicBezTo>
                    <a:pt x="3709" y="9"/>
                    <a:pt x="3473" y="0"/>
                    <a:pt x="3236" y="0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1838075" y="5141375"/>
              <a:ext cx="64275" cy="48075"/>
            </a:xfrm>
            <a:custGeom>
              <a:avLst/>
              <a:gdLst/>
              <a:ahLst/>
              <a:cxnLst/>
              <a:rect l="l" t="t" r="r" b="b"/>
              <a:pathLst>
                <a:path w="2571" h="1923" extrusionOk="0">
                  <a:moveTo>
                    <a:pt x="180" y="1"/>
                  </a:moveTo>
                  <a:cubicBezTo>
                    <a:pt x="4" y="1"/>
                    <a:pt x="1" y="358"/>
                    <a:pt x="169" y="358"/>
                  </a:cubicBezTo>
                  <a:cubicBezTo>
                    <a:pt x="180" y="358"/>
                    <a:pt x="191" y="356"/>
                    <a:pt x="203" y="353"/>
                  </a:cubicBezTo>
                  <a:cubicBezTo>
                    <a:pt x="226" y="349"/>
                    <a:pt x="248" y="347"/>
                    <a:pt x="268" y="347"/>
                  </a:cubicBezTo>
                  <a:cubicBezTo>
                    <a:pt x="581" y="347"/>
                    <a:pt x="516" y="842"/>
                    <a:pt x="466" y="1090"/>
                  </a:cubicBezTo>
                  <a:cubicBezTo>
                    <a:pt x="466" y="1107"/>
                    <a:pt x="466" y="1125"/>
                    <a:pt x="449" y="1142"/>
                  </a:cubicBezTo>
                  <a:cubicBezTo>
                    <a:pt x="431" y="1230"/>
                    <a:pt x="396" y="1318"/>
                    <a:pt x="379" y="1405"/>
                  </a:cubicBezTo>
                  <a:cubicBezTo>
                    <a:pt x="344" y="1475"/>
                    <a:pt x="273" y="1616"/>
                    <a:pt x="221" y="1721"/>
                  </a:cubicBezTo>
                  <a:cubicBezTo>
                    <a:pt x="172" y="1830"/>
                    <a:pt x="258" y="1923"/>
                    <a:pt x="351" y="1923"/>
                  </a:cubicBezTo>
                  <a:cubicBezTo>
                    <a:pt x="392" y="1923"/>
                    <a:pt x="434" y="1904"/>
                    <a:pt x="466" y="1861"/>
                  </a:cubicBezTo>
                  <a:cubicBezTo>
                    <a:pt x="741" y="1456"/>
                    <a:pt x="1338" y="550"/>
                    <a:pt x="1942" y="550"/>
                  </a:cubicBezTo>
                  <a:cubicBezTo>
                    <a:pt x="2070" y="550"/>
                    <a:pt x="2199" y="591"/>
                    <a:pt x="2325" y="686"/>
                  </a:cubicBezTo>
                  <a:cubicBezTo>
                    <a:pt x="2351" y="707"/>
                    <a:pt x="2378" y="715"/>
                    <a:pt x="2402" y="715"/>
                  </a:cubicBezTo>
                  <a:cubicBezTo>
                    <a:pt x="2504" y="715"/>
                    <a:pt x="2571" y="561"/>
                    <a:pt x="2500" y="476"/>
                  </a:cubicBezTo>
                  <a:cubicBezTo>
                    <a:pt x="2412" y="353"/>
                    <a:pt x="2290" y="283"/>
                    <a:pt x="2149" y="266"/>
                  </a:cubicBezTo>
                  <a:cubicBezTo>
                    <a:pt x="2080" y="249"/>
                    <a:pt x="2011" y="242"/>
                    <a:pt x="1941" y="242"/>
                  </a:cubicBezTo>
                  <a:cubicBezTo>
                    <a:pt x="1709" y="242"/>
                    <a:pt x="1479" y="328"/>
                    <a:pt x="1290" y="476"/>
                  </a:cubicBezTo>
                  <a:cubicBezTo>
                    <a:pt x="1097" y="581"/>
                    <a:pt x="922" y="722"/>
                    <a:pt x="764" y="879"/>
                  </a:cubicBezTo>
                  <a:cubicBezTo>
                    <a:pt x="782" y="722"/>
                    <a:pt x="764" y="581"/>
                    <a:pt x="729" y="441"/>
                  </a:cubicBezTo>
                  <a:cubicBezTo>
                    <a:pt x="712" y="336"/>
                    <a:pt x="659" y="266"/>
                    <a:pt x="589" y="196"/>
                  </a:cubicBezTo>
                  <a:cubicBezTo>
                    <a:pt x="484" y="90"/>
                    <a:pt x="344" y="38"/>
                    <a:pt x="203" y="3"/>
                  </a:cubicBezTo>
                  <a:cubicBezTo>
                    <a:pt x="195" y="1"/>
                    <a:pt x="187" y="1"/>
                    <a:pt x="180" y="1"/>
                  </a:cubicBez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1691500" y="3856325"/>
              <a:ext cx="415950" cy="1196450"/>
            </a:xfrm>
            <a:custGeom>
              <a:avLst/>
              <a:gdLst/>
              <a:ahLst/>
              <a:cxnLst/>
              <a:rect l="l" t="t" r="r" b="b"/>
              <a:pathLst>
                <a:path w="16638" h="47858" extrusionOk="0">
                  <a:moveTo>
                    <a:pt x="8753" y="0"/>
                  </a:moveTo>
                  <a:cubicBezTo>
                    <a:pt x="8159" y="0"/>
                    <a:pt x="7510" y="224"/>
                    <a:pt x="6885" y="224"/>
                  </a:cubicBezTo>
                  <a:cubicBezTo>
                    <a:pt x="6804" y="224"/>
                    <a:pt x="6724" y="221"/>
                    <a:pt x="6645" y="212"/>
                  </a:cubicBezTo>
                  <a:cubicBezTo>
                    <a:pt x="6580" y="204"/>
                    <a:pt x="6516" y="199"/>
                    <a:pt x="6452" y="199"/>
                  </a:cubicBezTo>
                  <a:cubicBezTo>
                    <a:pt x="5476" y="199"/>
                    <a:pt x="4717" y="1181"/>
                    <a:pt x="4190" y="2071"/>
                  </a:cubicBezTo>
                  <a:cubicBezTo>
                    <a:pt x="1789" y="6208"/>
                    <a:pt x="386" y="10836"/>
                    <a:pt x="70" y="15605"/>
                  </a:cubicBezTo>
                  <a:cubicBezTo>
                    <a:pt x="18" y="16394"/>
                    <a:pt x="0" y="17218"/>
                    <a:pt x="298" y="17954"/>
                  </a:cubicBezTo>
                  <a:cubicBezTo>
                    <a:pt x="571" y="18670"/>
                    <a:pt x="1226" y="19271"/>
                    <a:pt x="1971" y="19271"/>
                  </a:cubicBezTo>
                  <a:cubicBezTo>
                    <a:pt x="1992" y="19271"/>
                    <a:pt x="2013" y="19270"/>
                    <a:pt x="2034" y="19269"/>
                  </a:cubicBezTo>
                  <a:cubicBezTo>
                    <a:pt x="2735" y="28631"/>
                    <a:pt x="3822" y="37958"/>
                    <a:pt x="5277" y="47250"/>
                  </a:cubicBezTo>
                  <a:cubicBezTo>
                    <a:pt x="6478" y="47656"/>
                    <a:pt x="7728" y="47858"/>
                    <a:pt x="8975" y="47858"/>
                  </a:cubicBezTo>
                  <a:cubicBezTo>
                    <a:pt x="10314" y="47858"/>
                    <a:pt x="11651" y="47625"/>
                    <a:pt x="12921" y="47162"/>
                  </a:cubicBezTo>
                  <a:cubicBezTo>
                    <a:pt x="13500" y="40325"/>
                    <a:pt x="14376" y="33452"/>
                    <a:pt x="14797" y="26597"/>
                  </a:cubicBezTo>
                  <a:cubicBezTo>
                    <a:pt x="14920" y="24529"/>
                    <a:pt x="15043" y="22407"/>
                    <a:pt x="14517" y="20391"/>
                  </a:cubicBezTo>
                  <a:cubicBezTo>
                    <a:pt x="15656" y="20286"/>
                    <a:pt x="15989" y="18708"/>
                    <a:pt x="16129" y="17516"/>
                  </a:cubicBezTo>
                  <a:cubicBezTo>
                    <a:pt x="16638" y="13484"/>
                    <a:pt x="16515" y="9101"/>
                    <a:pt x="14324" y="5752"/>
                  </a:cubicBezTo>
                  <a:cubicBezTo>
                    <a:pt x="13272" y="4157"/>
                    <a:pt x="11799" y="2877"/>
                    <a:pt x="10642" y="1352"/>
                  </a:cubicBezTo>
                  <a:cubicBezTo>
                    <a:pt x="10326" y="931"/>
                    <a:pt x="10011" y="493"/>
                    <a:pt x="9573" y="212"/>
                  </a:cubicBezTo>
                  <a:cubicBezTo>
                    <a:pt x="9319" y="53"/>
                    <a:pt x="9042" y="0"/>
                    <a:pt x="8753" y="0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1802825" y="4291700"/>
              <a:ext cx="210450" cy="761850"/>
            </a:xfrm>
            <a:custGeom>
              <a:avLst/>
              <a:gdLst/>
              <a:ahLst/>
              <a:cxnLst/>
              <a:rect l="l" t="t" r="r" b="b"/>
              <a:pathLst>
                <a:path w="8418" h="30474" extrusionOk="0">
                  <a:moveTo>
                    <a:pt x="106" y="0"/>
                  </a:moveTo>
                  <a:cubicBezTo>
                    <a:pt x="53" y="0"/>
                    <a:pt x="0" y="40"/>
                    <a:pt x="0" y="118"/>
                  </a:cubicBezTo>
                  <a:cubicBezTo>
                    <a:pt x="106" y="10287"/>
                    <a:pt x="1473" y="20315"/>
                    <a:pt x="3174" y="30326"/>
                  </a:cubicBezTo>
                  <a:cubicBezTo>
                    <a:pt x="3191" y="30396"/>
                    <a:pt x="3261" y="30448"/>
                    <a:pt x="3331" y="30448"/>
                  </a:cubicBezTo>
                  <a:cubicBezTo>
                    <a:pt x="3652" y="30466"/>
                    <a:pt x="3974" y="30474"/>
                    <a:pt x="4295" y="30474"/>
                  </a:cubicBezTo>
                  <a:cubicBezTo>
                    <a:pt x="5608" y="30474"/>
                    <a:pt x="6924" y="30334"/>
                    <a:pt x="8205" y="30080"/>
                  </a:cubicBezTo>
                  <a:cubicBezTo>
                    <a:pt x="8417" y="30031"/>
                    <a:pt x="8356" y="29724"/>
                    <a:pt x="8177" y="29724"/>
                  </a:cubicBezTo>
                  <a:cubicBezTo>
                    <a:pt x="8164" y="29724"/>
                    <a:pt x="8150" y="29726"/>
                    <a:pt x="8135" y="29730"/>
                  </a:cubicBezTo>
                  <a:cubicBezTo>
                    <a:pt x="7346" y="29887"/>
                    <a:pt x="6557" y="29993"/>
                    <a:pt x="5768" y="30063"/>
                  </a:cubicBezTo>
                  <a:cubicBezTo>
                    <a:pt x="5470" y="30098"/>
                    <a:pt x="5155" y="30098"/>
                    <a:pt x="4857" y="30115"/>
                  </a:cubicBezTo>
                  <a:cubicBezTo>
                    <a:pt x="4681" y="30115"/>
                    <a:pt x="4303" y="30170"/>
                    <a:pt x="4003" y="30170"/>
                  </a:cubicBezTo>
                  <a:cubicBezTo>
                    <a:pt x="3853" y="30170"/>
                    <a:pt x="3723" y="30156"/>
                    <a:pt x="3647" y="30115"/>
                  </a:cubicBezTo>
                  <a:cubicBezTo>
                    <a:pt x="3209" y="29835"/>
                    <a:pt x="3174" y="28695"/>
                    <a:pt x="3086" y="28204"/>
                  </a:cubicBezTo>
                  <a:cubicBezTo>
                    <a:pt x="2963" y="27521"/>
                    <a:pt x="2840" y="26837"/>
                    <a:pt x="2718" y="26153"/>
                  </a:cubicBezTo>
                  <a:cubicBezTo>
                    <a:pt x="2209" y="23225"/>
                    <a:pt x="1771" y="20297"/>
                    <a:pt x="1420" y="17335"/>
                  </a:cubicBezTo>
                  <a:cubicBezTo>
                    <a:pt x="737" y="11619"/>
                    <a:pt x="404" y="5869"/>
                    <a:pt x="211" y="118"/>
                  </a:cubicBezTo>
                  <a:cubicBezTo>
                    <a:pt x="211" y="40"/>
                    <a:pt x="158" y="0"/>
                    <a:pt x="106" y="0"/>
                  </a:cubicBez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1793625" y="4214875"/>
              <a:ext cx="203375" cy="89875"/>
            </a:xfrm>
            <a:custGeom>
              <a:avLst/>
              <a:gdLst/>
              <a:ahLst/>
              <a:cxnLst/>
              <a:rect l="l" t="t" r="r" b="b"/>
              <a:pathLst>
                <a:path w="8135" h="3595" extrusionOk="0">
                  <a:moveTo>
                    <a:pt x="6610" y="1"/>
                  </a:moveTo>
                  <a:lnTo>
                    <a:pt x="1578" y="158"/>
                  </a:lnTo>
                  <a:cubicBezTo>
                    <a:pt x="999" y="1281"/>
                    <a:pt x="491" y="2420"/>
                    <a:pt x="0" y="3595"/>
                  </a:cubicBezTo>
                  <a:lnTo>
                    <a:pt x="8135" y="3595"/>
                  </a:lnTo>
                  <a:cubicBezTo>
                    <a:pt x="7276" y="2578"/>
                    <a:pt x="6732" y="1333"/>
                    <a:pt x="6610" y="1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1812025" y="4240750"/>
              <a:ext cx="159125" cy="21500"/>
            </a:xfrm>
            <a:custGeom>
              <a:avLst/>
              <a:gdLst/>
              <a:ahLst/>
              <a:cxnLst/>
              <a:rect l="l" t="t" r="r" b="b"/>
              <a:pathLst>
                <a:path w="6365" h="860" extrusionOk="0">
                  <a:moveTo>
                    <a:pt x="404" y="0"/>
                  </a:moveTo>
                  <a:cubicBezTo>
                    <a:pt x="263" y="298"/>
                    <a:pt x="141" y="579"/>
                    <a:pt x="1" y="859"/>
                  </a:cubicBezTo>
                  <a:lnTo>
                    <a:pt x="6365" y="859"/>
                  </a:lnTo>
                  <a:cubicBezTo>
                    <a:pt x="6259" y="579"/>
                    <a:pt x="6154" y="298"/>
                    <a:pt x="6084" y="0"/>
                  </a:cubicBez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1813350" y="3594250"/>
              <a:ext cx="140700" cy="415525"/>
            </a:xfrm>
            <a:custGeom>
              <a:avLst/>
              <a:gdLst/>
              <a:ahLst/>
              <a:cxnLst/>
              <a:rect l="l" t="t" r="r" b="b"/>
              <a:pathLst>
                <a:path w="5628" h="16621" extrusionOk="0">
                  <a:moveTo>
                    <a:pt x="4032" y="1"/>
                  </a:moveTo>
                  <a:cubicBezTo>
                    <a:pt x="3664" y="36"/>
                    <a:pt x="3296" y="88"/>
                    <a:pt x="2928" y="159"/>
                  </a:cubicBezTo>
                  <a:cubicBezTo>
                    <a:pt x="2174" y="316"/>
                    <a:pt x="1438" y="527"/>
                    <a:pt x="684" y="755"/>
                  </a:cubicBezTo>
                  <a:lnTo>
                    <a:pt x="684" y="1105"/>
                  </a:lnTo>
                  <a:lnTo>
                    <a:pt x="684" y="4103"/>
                  </a:lnTo>
                  <a:cubicBezTo>
                    <a:pt x="684" y="3928"/>
                    <a:pt x="544" y="3770"/>
                    <a:pt x="368" y="3735"/>
                  </a:cubicBezTo>
                  <a:cubicBezTo>
                    <a:pt x="353" y="3732"/>
                    <a:pt x="339" y="3731"/>
                    <a:pt x="325" y="3731"/>
                  </a:cubicBezTo>
                  <a:cubicBezTo>
                    <a:pt x="257" y="3731"/>
                    <a:pt x="201" y="3765"/>
                    <a:pt x="158" y="3823"/>
                  </a:cubicBezTo>
                  <a:cubicBezTo>
                    <a:pt x="158" y="3875"/>
                    <a:pt x="140" y="3928"/>
                    <a:pt x="140" y="3963"/>
                  </a:cubicBezTo>
                  <a:cubicBezTo>
                    <a:pt x="140" y="4243"/>
                    <a:pt x="175" y="4506"/>
                    <a:pt x="228" y="4769"/>
                  </a:cubicBezTo>
                  <a:cubicBezTo>
                    <a:pt x="281" y="5015"/>
                    <a:pt x="438" y="5225"/>
                    <a:pt x="649" y="5348"/>
                  </a:cubicBezTo>
                  <a:cubicBezTo>
                    <a:pt x="649" y="6154"/>
                    <a:pt x="982" y="6926"/>
                    <a:pt x="1560" y="7469"/>
                  </a:cubicBezTo>
                  <a:cubicBezTo>
                    <a:pt x="1613" y="7522"/>
                    <a:pt x="1683" y="7575"/>
                    <a:pt x="1736" y="7610"/>
                  </a:cubicBezTo>
                  <a:cubicBezTo>
                    <a:pt x="1788" y="8784"/>
                    <a:pt x="1701" y="9976"/>
                    <a:pt x="1508" y="11133"/>
                  </a:cubicBezTo>
                  <a:cubicBezTo>
                    <a:pt x="964" y="11484"/>
                    <a:pt x="456" y="11887"/>
                    <a:pt x="0" y="12343"/>
                  </a:cubicBezTo>
                  <a:cubicBezTo>
                    <a:pt x="579" y="13974"/>
                    <a:pt x="2244" y="14990"/>
                    <a:pt x="2788" y="16621"/>
                  </a:cubicBezTo>
                  <a:cubicBezTo>
                    <a:pt x="3366" y="15148"/>
                    <a:pt x="4138" y="13763"/>
                    <a:pt x="5102" y="12518"/>
                  </a:cubicBezTo>
                  <a:cubicBezTo>
                    <a:pt x="4716" y="12238"/>
                    <a:pt x="4401" y="11922"/>
                    <a:pt x="4120" y="11554"/>
                  </a:cubicBezTo>
                  <a:cubicBezTo>
                    <a:pt x="4067" y="10309"/>
                    <a:pt x="4015" y="9030"/>
                    <a:pt x="4015" y="7767"/>
                  </a:cubicBezTo>
                  <a:cubicBezTo>
                    <a:pt x="4295" y="7487"/>
                    <a:pt x="4523" y="7119"/>
                    <a:pt x="4628" y="6698"/>
                  </a:cubicBezTo>
                  <a:cubicBezTo>
                    <a:pt x="4769" y="6312"/>
                    <a:pt x="4909" y="5909"/>
                    <a:pt x="5032" y="5506"/>
                  </a:cubicBezTo>
                  <a:cubicBezTo>
                    <a:pt x="5260" y="5506"/>
                    <a:pt x="5382" y="5208"/>
                    <a:pt x="5470" y="4962"/>
                  </a:cubicBezTo>
                  <a:cubicBezTo>
                    <a:pt x="5540" y="4752"/>
                    <a:pt x="5593" y="4542"/>
                    <a:pt x="5610" y="4314"/>
                  </a:cubicBezTo>
                  <a:cubicBezTo>
                    <a:pt x="5628" y="4261"/>
                    <a:pt x="5628" y="4191"/>
                    <a:pt x="5610" y="4121"/>
                  </a:cubicBezTo>
                  <a:cubicBezTo>
                    <a:pt x="5578" y="4044"/>
                    <a:pt x="5504" y="4002"/>
                    <a:pt x="5432" y="4002"/>
                  </a:cubicBezTo>
                  <a:cubicBezTo>
                    <a:pt x="5388" y="4002"/>
                    <a:pt x="5345" y="4018"/>
                    <a:pt x="5312" y="4051"/>
                  </a:cubicBezTo>
                  <a:cubicBezTo>
                    <a:pt x="5207" y="4138"/>
                    <a:pt x="5137" y="4243"/>
                    <a:pt x="5084" y="4366"/>
                  </a:cubicBezTo>
                  <a:cubicBezTo>
                    <a:pt x="5137" y="3139"/>
                    <a:pt x="5154" y="1912"/>
                    <a:pt x="5207" y="685"/>
                  </a:cubicBezTo>
                  <a:lnTo>
                    <a:pt x="5207" y="597"/>
                  </a:lnTo>
                  <a:lnTo>
                    <a:pt x="5084" y="509"/>
                  </a:lnTo>
                  <a:cubicBezTo>
                    <a:pt x="4751" y="281"/>
                    <a:pt x="4418" y="124"/>
                    <a:pt x="4032" y="1"/>
                  </a:cubicBezTo>
                  <a:close/>
                </a:path>
              </a:pathLst>
            </a:custGeom>
            <a:solidFill>
              <a:srgbClr val="F7A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1761175" y="3537950"/>
              <a:ext cx="214350" cy="224825"/>
            </a:xfrm>
            <a:custGeom>
              <a:avLst/>
              <a:gdLst/>
              <a:ahLst/>
              <a:cxnLst/>
              <a:rect l="l" t="t" r="r" b="b"/>
              <a:pathLst>
                <a:path w="8574" h="8993" extrusionOk="0">
                  <a:moveTo>
                    <a:pt x="4677" y="1"/>
                  </a:moveTo>
                  <a:cubicBezTo>
                    <a:pt x="3868" y="1"/>
                    <a:pt x="3075" y="289"/>
                    <a:pt x="2455" y="833"/>
                  </a:cubicBezTo>
                  <a:cubicBezTo>
                    <a:pt x="1544" y="1604"/>
                    <a:pt x="877" y="2866"/>
                    <a:pt x="685" y="4234"/>
                  </a:cubicBezTo>
                  <a:cubicBezTo>
                    <a:pt x="638" y="4205"/>
                    <a:pt x="591" y="4191"/>
                    <a:pt x="545" y="4191"/>
                  </a:cubicBezTo>
                  <a:cubicBezTo>
                    <a:pt x="258" y="4191"/>
                    <a:pt x="0" y="4701"/>
                    <a:pt x="106" y="5093"/>
                  </a:cubicBezTo>
                  <a:cubicBezTo>
                    <a:pt x="246" y="5549"/>
                    <a:pt x="614" y="5794"/>
                    <a:pt x="965" y="6005"/>
                  </a:cubicBezTo>
                  <a:cubicBezTo>
                    <a:pt x="932" y="5994"/>
                    <a:pt x="899" y="5988"/>
                    <a:pt x="866" y="5988"/>
                  </a:cubicBezTo>
                  <a:cubicBezTo>
                    <a:pt x="639" y="5988"/>
                    <a:pt x="430" y="6239"/>
                    <a:pt x="369" y="6531"/>
                  </a:cubicBezTo>
                  <a:cubicBezTo>
                    <a:pt x="316" y="6864"/>
                    <a:pt x="351" y="7214"/>
                    <a:pt x="474" y="7530"/>
                  </a:cubicBezTo>
                  <a:cubicBezTo>
                    <a:pt x="579" y="7845"/>
                    <a:pt x="720" y="8143"/>
                    <a:pt x="895" y="8406"/>
                  </a:cubicBezTo>
                  <a:cubicBezTo>
                    <a:pt x="1198" y="8811"/>
                    <a:pt x="1615" y="8992"/>
                    <a:pt x="2045" y="8992"/>
                  </a:cubicBezTo>
                  <a:cubicBezTo>
                    <a:pt x="2511" y="8992"/>
                    <a:pt x="2993" y="8780"/>
                    <a:pt x="3367" y="8406"/>
                  </a:cubicBezTo>
                  <a:cubicBezTo>
                    <a:pt x="4086" y="7705"/>
                    <a:pt x="4471" y="6583"/>
                    <a:pt x="4734" y="5461"/>
                  </a:cubicBezTo>
                  <a:cubicBezTo>
                    <a:pt x="4822" y="5005"/>
                    <a:pt x="4980" y="4532"/>
                    <a:pt x="5155" y="4094"/>
                  </a:cubicBezTo>
                  <a:cubicBezTo>
                    <a:pt x="5401" y="3622"/>
                    <a:pt x="5823" y="3293"/>
                    <a:pt x="6217" y="3293"/>
                  </a:cubicBezTo>
                  <a:cubicBezTo>
                    <a:pt x="6526" y="3293"/>
                    <a:pt x="6819" y="3495"/>
                    <a:pt x="6996" y="3988"/>
                  </a:cubicBezTo>
                  <a:cubicBezTo>
                    <a:pt x="7171" y="4497"/>
                    <a:pt x="7119" y="5093"/>
                    <a:pt x="7014" y="5636"/>
                  </a:cubicBezTo>
                  <a:cubicBezTo>
                    <a:pt x="6873" y="6162"/>
                    <a:pt x="6786" y="6706"/>
                    <a:pt x="6768" y="7249"/>
                  </a:cubicBezTo>
                  <a:cubicBezTo>
                    <a:pt x="6786" y="7705"/>
                    <a:pt x="6961" y="8196"/>
                    <a:pt x="7294" y="8354"/>
                  </a:cubicBezTo>
                  <a:cubicBezTo>
                    <a:pt x="7334" y="8371"/>
                    <a:pt x="7375" y="8378"/>
                    <a:pt x="7416" y="8378"/>
                  </a:cubicBezTo>
                  <a:cubicBezTo>
                    <a:pt x="7723" y="8378"/>
                    <a:pt x="8045" y="7955"/>
                    <a:pt x="7890" y="7600"/>
                  </a:cubicBezTo>
                  <a:lnTo>
                    <a:pt x="7890" y="7600"/>
                  </a:lnTo>
                  <a:cubicBezTo>
                    <a:pt x="8013" y="7688"/>
                    <a:pt x="8175" y="7753"/>
                    <a:pt x="8311" y="7753"/>
                  </a:cubicBezTo>
                  <a:cubicBezTo>
                    <a:pt x="8447" y="7753"/>
                    <a:pt x="8556" y="7688"/>
                    <a:pt x="8574" y="7512"/>
                  </a:cubicBezTo>
                  <a:cubicBezTo>
                    <a:pt x="8574" y="7390"/>
                    <a:pt x="8556" y="7267"/>
                    <a:pt x="8504" y="7162"/>
                  </a:cubicBezTo>
                  <a:cubicBezTo>
                    <a:pt x="8188" y="6355"/>
                    <a:pt x="8346" y="5373"/>
                    <a:pt x="8293" y="4462"/>
                  </a:cubicBezTo>
                  <a:cubicBezTo>
                    <a:pt x="8242" y="3579"/>
                    <a:pt x="7814" y="2565"/>
                    <a:pt x="7134" y="2565"/>
                  </a:cubicBezTo>
                  <a:cubicBezTo>
                    <a:pt x="7112" y="2565"/>
                    <a:pt x="7089" y="2566"/>
                    <a:pt x="7066" y="2568"/>
                  </a:cubicBezTo>
                  <a:cubicBezTo>
                    <a:pt x="7224" y="2007"/>
                    <a:pt x="7119" y="1411"/>
                    <a:pt x="6786" y="955"/>
                  </a:cubicBezTo>
                  <a:cubicBezTo>
                    <a:pt x="6505" y="552"/>
                    <a:pt x="6084" y="272"/>
                    <a:pt x="5611" y="131"/>
                  </a:cubicBezTo>
                  <a:cubicBezTo>
                    <a:pt x="5303" y="44"/>
                    <a:pt x="4989" y="1"/>
                    <a:pt x="4677" y="1"/>
                  </a:cubicBezTo>
                  <a:close/>
                </a:path>
              </a:pathLst>
            </a:custGeom>
            <a:solidFill>
              <a:srgbClr val="0F1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1805025" y="3853650"/>
              <a:ext cx="157800" cy="334075"/>
            </a:xfrm>
            <a:custGeom>
              <a:avLst/>
              <a:gdLst/>
              <a:ahLst/>
              <a:cxnLst/>
              <a:rect l="l" t="t" r="r" b="b"/>
              <a:pathLst>
                <a:path w="6312" h="13363" extrusionOk="0">
                  <a:moveTo>
                    <a:pt x="4470" y="1"/>
                  </a:moveTo>
                  <a:cubicBezTo>
                    <a:pt x="4447" y="1"/>
                    <a:pt x="4424" y="2"/>
                    <a:pt x="4400" y="4"/>
                  </a:cubicBezTo>
                  <a:cubicBezTo>
                    <a:pt x="4436" y="880"/>
                    <a:pt x="3734" y="3072"/>
                    <a:pt x="3454" y="3755"/>
                  </a:cubicBezTo>
                  <a:cubicBezTo>
                    <a:pt x="3051" y="3054"/>
                    <a:pt x="2034" y="1529"/>
                    <a:pt x="1911" y="705"/>
                  </a:cubicBezTo>
                  <a:cubicBezTo>
                    <a:pt x="1858" y="389"/>
                    <a:pt x="2034" y="179"/>
                    <a:pt x="1964" y="109"/>
                  </a:cubicBezTo>
                  <a:cubicBezTo>
                    <a:pt x="1921" y="99"/>
                    <a:pt x="1876" y="94"/>
                    <a:pt x="1828" y="94"/>
                  </a:cubicBezTo>
                  <a:cubicBezTo>
                    <a:pt x="1437" y="94"/>
                    <a:pt x="851" y="438"/>
                    <a:pt x="70" y="1546"/>
                  </a:cubicBezTo>
                  <a:cubicBezTo>
                    <a:pt x="596" y="3300"/>
                    <a:pt x="1560" y="4912"/>
                    <a:pt x="2858" y="6210"/>
                  </a:cubicBezTo>
                  <a:cubicBezTo>
                    <a:pt x="2034" y="7998"/>
                    <a:pt x="1087" y="9716"/>
                    <a:pt x="0" y="11347"/>
                  </a:cubicBezTo>
                  <a:cubicBezTo>
                    <a:pt x="105" y="12048"/>
                    <a:pt x="298" y="12714"/>
                    <a:pt x="579" y="13363"/>
                  </a:cubicBezTo>
                  <a:cubicBezTo>
                    <a:pt x="842" y="11452"/>
                    <a:pt x="2244" y="9979"/>
                    <a:pt x="3278" y="8384"/>
                  </a:cubicBezTo>
                  <a:cubicBezTo>
                    <a:pt x="4032" y="7157"/>
                    <a:pt x="4716" y="5877"/>
                    <a:pt x="5277" y="4544"/>
                  </a:cubicBezTo>
                  <a:cubicBezTo>
                    <a:pt x="5698" y="3633"/>
                    <a:pt x="6119" y="2861"/>
                    <a:pt x="6311" y="1844"/>
                  </a:cubicBezTo>
                  <a:cubicBezTo>
                    <a:pt x="6136" y="1406"/>
                    <a:pt x="5891" y="1003"/>
                    <a:pt x="5575" y="635"/>
                  </a:cubicBezTo>
                  <a:cubicBezTo>
                    <a:pt x="5276" y="302"/>
                    <a:pt x="4897" y="1"/>
                    <a:pt x="4470" y="1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1808525" y="3854600"/>
              <a:ext cx="133700" cy="313400"/>
            </a:xfrm>
            <a:custGeom>
              <a:avLst/>
              <a:gdLst/>
              <a:ahLst/>
              <a:cxnLst/>
              <a:rect l="l" t="t" r="r" b="b"/>
              <a:pathLst>
                <a:path w="5348" h="12536" extrusionOk="0">
                  <a:moveTo>
                    <a:pt x="4611" y="1"/>
                  </a:moveTo>
                  <a:cubicBezTo>
                    <a:pt x="4611" y="1719"/>
                    <a:pt x="4085" y="3419"/>
                    <a:pt x="3436" y="5015"/>
                  </a:cubicBezTo>
                  <a:cubicBezTo>
                    <a:pt x="2174" y="4086"/>
                    <a:pt x="1192" y="2034"/>
                    <a:pt x="947" y="369"/>
                  </a:cubicBezTo>
                  <a:cubicBezTo>
                    <a:pt x="719" y="562"/>
                    <a:pt x="509" y="772"/>
                    <a:pt x="316" y="1000"/>
                  </a:cubicBezTo>
                  <a:cubicBezTo>
                    <a:pt x="631" y="2806"/>
                    <a:pt x="1964" y="4384"/>
                    <a:pt x="3156" y="5663"/>
                  </a:cubicBezTo>
                  <a:cubicBezTo>
                    <a:pt x="3051" y="5926"/>
                    <a:pt x="2946" y="6172"/>
                    <a:pt x="2840" y="6417"/>
                  </a:cubicBezTo>
                  <a:cubicBezTo>
                    <a:pt x="1999" y="8346"/>
                    <a:pt x="947" y="10134"/>
                    <a:pt x="0" y="12010"/>
                  </a:cubicBezTo>
                  <a:cubicBezTo>
                    <a:pt x="35" y="12185"/>
                    <a:pt x="88" y="12360"/>
                    <a:pt x="141" y="12536"/>
                  </a:cubicBezTo>
                  <a:cubicBezTo>
                    <a:pt x="1753" y="10783"/>
                    <a:pt x="2770" y="8118"/>
                    <a:pt x="3735" y="5961"/>
                  </a:cubicBezTo>
                  <a:cubicBezTo>
                    <a:pt x="4541" y="4173"/>
                    <a:pt x="5137" y="2402"/>
                    <a:pt x="5347" y="509"/>
                  </a:cubicBezTo>
                  <a:cubicBezTo>
                    <a:pt x="5137" y="281"/>
                    <a:pt x="4892" y="106"/>
                    <a:pt x="4611" y="1"/>
                  </a:cubicBez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1806325" y="3972725"/>
              <a:ext cx="175350" cy="241300"/>
            </a:xfrm>
            <a:custGeom>
              <a:avLst/>
              <a:gdLst/>
              <a:ahLst/>
              <a:cxnLst/>
              <a:rect l="l" t="t" r="r" b="b"/>
              <a:pathLst>
                <a:path w="7014" h="9652" extrusionOk="0">
                  <a:moveTo>
                    <a:pt x="3089" y="1"/>
                  </a:moveTo>
                  <a:cubicBezTo>
                    <a:pt x="3078" y="1"/>
                    <a:pt x="3069" y="15"/>
                    <a:pt x="3069" y="44"/>
                  </a:cubicBezTo>
                  <a:cubicBezTo>
                    <a:pt x="2963" y="412"/>
                    <a:pt x="2683" y="991"/>
                    <a:pt x="2630" y="1254"/>
                  </a:cubicBezTo>
                  <a:cubicBezTo>
                    <a:pt x="2508" y="1780"/>
                    <a:pt x="2420" y="2306"/>
                    <a:pt x="2367" y="2832"/>
                  </a:cubicBezTo>
                  <a:cubicBezTo>
                    <a:pt x="2262" y="3568"/>
                    <a:pt x="2315" y="4094"/>
                    <a:pt x="1877" y="4708"/>
                  </a:cubicBezTo>
                  <a:cubicBezTo>
                    <a:pt x="1351" y="5462"/>
                    <a:pt x="719" y="6145"/>
                    <a:pt x="36" y="6776"/>
                  </a:cubicBezTo>
                  <a:cubicBezTo>
                    <a:pt x="1" y="7635"/>
                    <a:pt x="281" y="8477"/>
                    <a:pt x="825" y="9143"/>
                  </a:cubicBezTo>
                  <a:cubicBezTo>
                    <a:pt x="1315" y="7811"/>
                    <a:pt x="1877" y="6496"/>
                    <a:pt x="2490" y="5216"/>
                  </a:cubicBezTo>
                  <a:cubicBezTo>
                    <a:pt x="2560" y="5269"/>
                    <a:pt x="2630" y="5304"/>
                    <a:pt x="2718" y="5321"/>
                  </a:cubicBezTo>
                  <a:cubicBezTo>
                    <a:pt x="2740" y="5326"/>
                    <a:pt x="2763" y="5328"/>
                    <a:pt x="2786" y="5328"/>
                  </a:cubicBezTo>
                  <a:cubicBezTo>
                    <a:pt x="2856" y="5328"/>
                    <a:pt x="2928" y="5308"/>
                    <a:pt x="2981" y="5269"/>
                  </a:cubicBezTo>
                  <a:cubicBezTo>
                    <a:pt x="3174" y="5111"/>
                    <a:pt x="3191" y="4743"/>
                    <a:pt x="3191" y="4410"/>
                  </a:cubicBezTo>
                  <a:cubicBezTo>
                    <a:pt x="3191" y="3568"/>
                    <a:pt x="3174" y="2709"/>
                    <a:pt x="3156" y="1868"/>
                  </a:cubicBezTo>
                  <a:lnTo>
                    <a:pt x="3156" y="1868"/>
                  </a:lnTo>
                  <a:lnTo>
                    <a:pt x="3262" y="4462"/>
                  </a:lnTo>
                  <a:cubicBezTo>
                    <a:pt x="3279" y="4778"/>
                    <a:pt x="3332" y="5146"/>
                    <a:pt x="3524" y="5286"/>
                  </a:cubicBezTo>
                  <a:cubicBezTo>
                    <a:pt x="3579" y="5308"/>
                    <a:pt x="3633" y="5323"/>
                    <a:pt x="3687" y="5323"/>
                  </a:cubicBezTo>
                  <a:cubicBezTo>
                    <a:pt x="3720" y="5323"/>
                    <a:pt x="3754" y="5317"/>
                    <a:pt x="3787" y="5304"/>
                  </a:cubicBezTo>
                  <a:cubicBezTo>
                    <a:pt x="3840" y="5286"/>
                    <a:pt x="3875" y="5269"/>
                    <a:pt x="3910" y="5251"/>
                  </a:cubicBezTo>
                  <a:lnTo>
                    <a:pt x="6330" y="9652"/>
                  </a:lnTo>
                  <a:cubicBezTo>
                    <a:pt x="6715" y="9231"/>
                    <a:pt x="6961" y="8687"/>
                    <a:pt x="7013" y="8126"/>
                  </a:cubicBezTo>
                  <a:lnTo>
                    <a:pt x="4243" y="4252"/>
                  </a:lnTo>
                  <a:cubicBezTo>
                    <a:pt x="4191" y="3743"/>
                    <a:pt x="4103" y="3253"/>
                    <a:pt x="3980" y="2779"/>
                  </a:cubicBezTo>
                  <a:cubicBezTo>
                    <a:pt x="3893" y="2253"/>
                    <a:pt x="3770" y="1745"/>
                    <a:pt x="3630" y="1236"/>
                  </a:cubicBezTo>
                  <a:cubicBezTo>
                    <a:pt x="3560" y="991"/>
                    <a:pt x="3244" y="447"/>
                    <a:pt x="3121" y="79"/>
                  </a:cubicBezTo>
                  <a:cubicBezTo>
                    <a:pt x="3121" y="28"/>
                    <a:pt x="3103" y="1"/>
                    <a:pt x="3089" y="1"/>
                  </a:cubicBezTo>
                  <a:close/>
                </a:path>
              </a:pathLst>
            </a:custGeom>
            <a:solidFill>
              <a:srgbClr val="F7A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1800200" y="4133350"/>
              <a:ext cx="42525" cy="87025"/>
            </a:xfrm>
            <a:custGeom>
              <a:avLst/>
              <a:gdLst/>
              <a:ahLst/>
              <a:cxnLst/>
              <a:rect l="l" t="t" r="r" b="b"/>
              <a:pathLst>
                <a:path w="1701" h="3481" extrusionOk="0">
                  <a:moveTo>
                    <a:pt x="272" y="1"/>
                  </a:moveTo>
                  <a:cubicBezTo>
                    <a:pt x="237" y="1"/>
                    <a:pt x="202" y="18"/>
                    <a:pt x="193" y="53"/>
                  </a:cubicBezTo>
                  <a:cubicBezTo>
                    <a:pt x="0" y="1210"/>
                    <a:pt x="579" y="2490"/>
                    <a:pt x="1210" y="3402"/>
                  </a:cubicBezTo>
                  <a:cubicBezTo>
                    <a:pt x="1245" y="3455"/>
                    <a:pt x="1306" y="3481"/>
                    <a:pt x="1365" y="3481"/>
                  </a:cubicBezTo>
                  <a:cubicBezTo>
                    <a:pt x="1425" y="3481"/>
                    <a:pt x="1482" y="3455"/>
                    <a:pt x="1508" y="3402"/>
                  </a:cubicBezTo>
                  <a:cubicBezTo>
                    <a:pt x="1648" y="3157"/>
                    <a:pt x="1701" y="2736"/>
                    <a:pt x="1543" y="2560"/>
                  </a:cubicBezTo>
                  <a:cubicBezTo>
                    <a:pt x="1578" y="2525"/>
                    <a:pt x="1596" y="2473"/>
                    <a:pt x="1578" y="2420"/>
                  </a:cubicBezTo>
                  <a:cubicBezTo>
                    <a:pt x="1578" y="2315"/>
                    <a:pt x="1543" y="2227"/>
                    <a:pt x="1490" y="2140"/>
                  </a:cubicBezTo>
                  <a:cubicBezTo>
                    <a:pt x="1452" y="2078"/>
                    <a:pt x="1393" y="2050"/>
                    <a:pt x="1337" y="2050"/>
                  </a:cubicBezTo>
                  <a:cubicBezTo>
                    <a:pt x="1264" y="2050"/>
                    <a:pt x="1194" y="2096"/>
                    <a:pt x="1175" y="2175"/>
                  </a:cubicBezTo>
                  <a:cubicBezTo>
                    <a:pt x="1157" y="2280"/>
                    <a:pt x="1122" y="2403"/>
                    <a:pt x="1070" y="2508"/>
                  </a:cubicBezTo>
                  <a:cubicBezTo>
                    <a:pt x="912" y="2227"/>
                    <a:pt x="789" y="1929"/>
                    <a:pt x="684" y="1649"/>
                  </a:cubicBezTo>
                  <a:cubicBezTo>
                    <a:pt x="526" y="1123"/>
                    <a:pt x="474" y="579"/>
                    <a:pt x="351" y="53"/>
                  </a:cubicBezTo>
                  <a:cubicBezTo>
                    <a:pt x="342" y="18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0F1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1955350" y="4164375"/>
              <a:ext cx="30925" cy="64775"/>
            </a:xfrm>
            <a:custGeom>
              <a:avLst/>
              <a:gdLst/>
              <a:ahLst/>
              <a:cxnLst/>
              <a:rect l="l" t="t" r="r" b="b"/>
              <a:pathLst>
                <a:path w="1237" h="2591" extrusionOk="0">
                  <a:moveTo>
                    <a:pt x="1083" y="0"/>
                  </a:moveTo>
                  <a:cubicBezTo>
                    <a:pt x="1004" y="0"/>
                    <a:pt x="921" y="48"/>
                    <a:pt x="912" y="145"/>
                  </a:cubicBezTo>
                  <a:cubicBezTo>
                    <a:pt x="842" y="688"/>
                    <a:pt x="702" y="1232"/>
                    <a:pt x="491" y="1740"/>
                  </a:cubicBezTo>
                  <a:cubicBezTo>
                    <a:pt x="421" y="1740"/>
                    <a:pt x="386" y="1775"/>
                    <a:pt x="369" y="1828"/>
                  </a:cubicBezTo>
                  <a:cubicBezTo>
                    <a:pt x="369" y="1845"/>
                    <a:pt x="369" y="1845"/>
                    <a:pt x="369" y="1863"/>
                  </a:cubicBezTo>
                  <a:cubicBezTo>
                    <a:pt x="331" y="1825"/>
                    <a:pt x="283" y="1807"/>
                    <a:pt x="238" y="1807"/>
                  </a:cubicBezTo>
                  <a:cubicBezTo>
                    <a:pt x="179" y="1807"/>
                    <a:pt x="126" y="1838"/>
                    <a:pt x="106" y="1898"/>
                  </a:cubicBezTo>
                  <a:cubicBezTo>
                    <a:pt x="35" y="1933"/>
                    <a:pt x="0" y="2003"/>
                    <a:pt x="18" y="2073"/>
                  </a:cubicBezTo>
                  <a:cubicBezTo>
                    <a:pt x="53" y="2161"/>
                    <a:pt x="71" y="2266"/>
                    <a:pt x="106" y="2371"/>
                  </a:cubicBezTo>
                  <a:cubicBezTo>
                    <a:pt x="123" y="2389"/>
                    <a:pt x="141" y="2424"/>
                    <a:pt x="158" y="2441"/>
                  </a:cubicBezTo>
                  <a:cubicBezTo>
                    <a:pt x="176" y="2459"/>
                    <a:pt x="176" y="2494"/>
                    <a:pt x="193" y="2512"/>
                  </a:cubicBezTo>
                  <a:cubicBezTo>
                    <a:pt x="228" y="2564"/>
                    <a:pt x="281" y="2590"/>
                    <a:pt x="334" y="2590"/>
                  </a:cubicBezTo>
                  <a:cubicBezTo>
                    <a:pt x="386" y="2590"/>
                    <a:pt x="439" y="2564"/>
                    <a:pt x="474" y="2512"/>
                  </a:cubicBezTo>
                  <a:cubicBezTo>
                    <a:pt x="877" y="1793"/>
                    <a:pt x="1140" y="969"/>
                    <a:pt x="1228" y="145"/>
                  </a:cubicBezTo>
                  <a:cubicBezTo>
                    <a:pt x="1236" y="48"/>
                    <a:pt x="1162" y="0"/>
                    <a:pt x="1083" y="0"/>
                  </a:cubicBezTo>
                  <a:close/>
                </a:path>
              </a:pathLst>
            </a:custGeom>
            <a:solidFill>
              <a:srgbClr val="0F1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57"/>
          <p:cNvGrpSpPr/>
          <p:nvPr/>
        </p:nvGrpSpPr>
        <p:grpSpPr>
          <a:xfrm>
            <a:off x="5172967" y="959160"/>
            <a:ext cx="1679580" cy="5335867"/>
            <a:chOff x="7121525" y="639575"/>
            <a:chExt cx="643000" cy="2042750"/>
          </a:xfrm>
        </p:grpSpPr>
        <p:sp>
          <p:nvSpPr>
            <p:cNvPr id="1898" name="Google Shape;1898;p57"/>
            <p:cNvSpPr/>
            <p:nvPr/>
          </p:nvSpPr>
          <p:spPr>
            <a:xfrm>
              <a:off x="7481375" y="2207425"/>
              <a:ext cx="160875" cy="474900"/>
            </a:xfrm>
            <a:custGeom>
              <a:avLst/>
              <a:gdLst/>
              <a:ahLst/>
              <a:cxnLst/>
              <a:rect l="l" t="t" r="r" b="b"/>
              <a:pathLst>
                <a:path w="6435" h="18996" extrusionOk="0">
                  <a:moveTo>
                    <a:pt x="2473" y="0"/>
                  </a:moveTo>
                  <a:cubicBezTo>
                    <a:pt x="1577" y="0"/>
                    <a:pt x="638" y="351"/>
                    <a:pt x="0" y="967"/>
                  </a:cubicBezTo>
                  <a:cubicBezTo>
                    <a:pt x="1771" y="6016"/>
                    <a:pt x="3103" y="9417"/>
                    <a:pt x="3226" y="14870"/>
                  </a:cubicBezTo>
                  <a:cubicBezTo>
                    <a:pt x="3226" y="15413"/>
                    <a:pt x="2910" y="18008"/>
                    <a:pt x="3208" y="18429"/>
                  </a:cubicBezTo>
                  <a:cubicBezTo>
                    <a:pt x="3454" y="18727"/>
                    <a:pt x="3804" y="18920"/>
                    <a:pt x="4208" y="18955"/>
                  </a:cubicBezTo>
                  <a:cubicBezTo>
                    <a:pt x="4378" y="18982"/>
                    <a:pt x="4548" y="18995"/>
                    <a:pt x="4719" y="18995"/>
                  </a:cubicBezTo>
                  <a:cubicBezTo>
                    <a:pt x="5321" y="18995"/>
                    <a:pt x="5915" y="18827"/>
                    <a:pt x="6434" y="18499"/>
                  </a:cubicBezTo>
                  <a:cubicBezTo>
                    <a:pt x="6347" y="16903"/>
                    <a:pt x="5189" y="15781"/>
                    <a:pt x="4558" y="14431"/>
                  </a:cubicBezTo>
                  <a:cubicBezTo>
                    <a:pt x="3717" y="9786"/>
                    <a:pt x="3489" y="5052"/>
                    <a:pt x="3892" y="353"/>
                  </a:cubicBezTo>
                  <a:cubicBezTo>
                    <a:pt x="3474" y="113"/>
                    <a:pt x="2980" y="0"/>
                    <a:pt x="2473" y="0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7614600" y="26129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7556750" y="2601225"/>
              <a:ext cx="85500" cy="81100"/>
            </a:xfrm>
            <a:custGeom>
              <a:avLst/>
              <a:gdLst/>
              <a:ahLst/>
              <a:cxnLst/>
              <a:rect l="l" t="t" r="r" b="b"/>
              <a:pathLst>
                <a:path w="3420" h="3244" extrusionOk="0">
                  <a:moveTo>
                    <a:pt x="2332" y="450"/>
                  </a:moveTo>
                  <a:cubicBezTo>
                    <a:pt x="2332" y="450"/>
                    <a:pt x="2367" y="468"/>
                    <a:pt x="2367" y="485"/>
                  </a:cubicBezTo>
                  <a:cubicBezTo>
                    <a:pt x="2455" y="748"/>
                    <a:pt x="2683" y="959"/>
                    <a:pt x="2700" y="1239"/>
                  </a:cubicBezTo>
                  <a:cubicBezTo>
                    <a:pt x="2400" y="1148"/>
                    <a:pt x="2093" y="1103"/>
                    <a:pt x="1788" y="1103"/>
                  </a:cubicBezTo>
                  <a:cubicBezTo>
                    <a:pt x="1274" y="1103"/>
                    <a:pt x="767" y="1231"/>
                    <a:pt x="316" y="1485"/>
                  </a:cubicBezTo>
                  <a:cubicBezTo>
                    <a:pt x="316" y="1292"/>
                    <a:pt x="299" y="1116"/>
                    <a:pt x="316" y="906"/>
                  </a:cubicBezTo>
                  <a:cubicBezTo>
                    <a:pt x="912" y="538"/>
                    <a:pt x="1631" y="503"/>
                    <a:pt x="2332" y="468"/>
                  </a:cubicBezTo>
                  <a:lnTo>
                    <a:pt x="2332" y="450"/>
                  </a:lnTo>
                  <a:close/>
                  <a:moveTo>
                    <a:pt x="1978" y="0"/>
                  </a:moveTo>
                  <a:cubicBezTo>
                    <a:pt x="1338" y="0"/>
                    <a:pt x="705" y="129"/>
                    <a:pt x="123" y="398"/>
                  </a:cubicBezTo>
                  <a:cubicBezTo>
                    <a:pt x="53" y="1309"/>
                    <a:pt x="1" y="2414"/>
                    <a:pt x="193" y="2677"/>
                  </a:cubicBezTo>
                  <a:cubicBezTo>
                    <a:pt x="439" y="2975"/>
                    <a:pt x="789" y="3168"/>
                    <a:pt x="1193" y="3203"/>
                  </a:cubicBezTo>
                  <a:cubicBezTo>
                    <a:pt x="1363" y="3230"/>
                    <a:pt x="1533" y="3243"/>
                    <a:pt x="1704" y="3243"/>
                  </a:cubicBezTo>
                  <a:cubicBezTo>
                    <a:pt x="2306" y="3243"/>
                    <a:pt x="2900" y="3075"/>
                    <a:pt x="3419" y="2747"/>
                  </a:cubicBezTo>
                  <a:cubicBezTo>
                    <a:pt x="3367" y="1712"/>
                    <a:pt x="2841" y="853"/>
                    <a:pt x="2315" y="12"/>
                  </a:cubicBezTo>
                  <a:cubicBezTo>
                    <a:pt x="2203" y="4"/>
                    <a:pt x="2090" y="0"/>
                    <a:pt x="1978" y="0"/>
                  </a:cubicBez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7207550" y="2158400"/>
              <a:ext cx="179600" cy="498900"/>
            </a:xfrm>
            <a:custGeom>
              <a:avLst/>
              <a:gdLst/>
              <a:ahLst/>
              <a:cxnLst/>
              <a:rect l="l" t="t" r="r" b="b"/>
              <a:pathLst>
                <a:path w="7184" h="19956" extrusionOk="0">
                  <a:moveTo>
                    <a:pt x="5659" y="0"/>
                  </a:moveTo>
                  <a:lnTo>
                    <a:pt x="5659" y="0"/>
                  </a:lnTo>
                  <a:cubicBezTo>
                    <a:pt x="3958" y="544"/>
                    <a:pt x="2398" y="1771"/>
                    <a:pt x="1819" y="3524"/>
                  </a:cubicBezTo>
                  <a:cubicBezTo>
                    <a:pt x="2590" y="7942"/>
                    <a:pt x="3625" y="12343"/>
                    <a:pt x="4870" y="16673"/>
                  </a:cubicBezTo>
                  <a:cubicBezTo>
                    <a:pt x="3467" y="17672"/>
                    <a:pt x="1942" y="18391"/>
                    <a:pt x="557" y="19408"/>
                  </a:cubicBezTo>
                  <a:cubicBezTo>
                    <a:pt x="1" y="19797"/>
                    <a:pt x="273" y="19955"/>
                    <a:pt x="965" y="19955"/>
                  </a:cubicBezTo>
                  <a:cubicBezTo>
                    <a:pt x="2455" y="19955"/>
                    <a:pt x="5891" y="19221"/>
                    <a:pt x="7184" y="18479"/>
                  </a:cubicBezTo>
                  <a:cubicBezTo>
                    <a:pt x="5816" y="12483"/>
                    <a:pt x="5571" y="6154"/>
                    <a:pt x="5659" y="0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7207125" y="2588350"/>
              <a:ext cx="180025" cy="68500"/>
            </a:xfrm>
            <a:custGeom>
              <a:avLst/>
              <a:gdLst/>
              <a:ahLst/>
              <a:cxnLst/>
              <a:rect l="l" t="t" r="r" b="b"/>
              <a:pathLst>
                <a:path w="7201" h="2740" extrusionOk="0">
                  <a:moveTo>
                    <a:pt x="6920" y="1"/>
                  </a:moveTo>
                  <a:lnTo>
                    <a:pt x="3940" y="1403"/>
                  </a:lnTo>
                  <a:cubicBezTo>
                    <a:pt x="4045" y="1351"/>
                    <a:pt x="3852" y="860"/>
                    <a:pt x="3607" y="299"/>
                  </a:cubicBezTo>
                  <a:lnTo>
                    <a:pt x="2923" y="720"/>
                  </a:lnTo>
                  <a:cubicBezTo>
                    <a:pt x="3011" y="913"/>
                    <a:pt x="3063" y="1140"/>
                    <a:pt x="3046" y="1368"/>
                  </a:cubicBezTo>
                  <a:cubicBezTo>
                    <a:pt x="3006" y="1688"/>
                    <a:pt x="2702" y="1968"/>
                    <a:pt x="2420" y="1968"/>
                  </a:cubicBezTo>
                  <a:cubicBezTo>
                    <a:pt x="2332" y="1968"/>
                    <a:pt x="2245" y="1940"/>
                    <a:pt x="2169" y="1877"/>
                  </a:cubicBezTo>
                  <a:cubicBezTo>
                    <a:pt x="2117" y="1666"/>
                    <a:pt x="2064" y="1456"/>
                    <a:pt x="2011" y="1246"/>
                  </a:cubicBezTo>
                  <a:cubicBezTo>
                    <a:pt x="1520" y="1544"/>
                    <a:pt x="1030" y="1842"/>
                    <a:pt x="556" y="2192"/>
                  </a:cubicBezTo>
                  <a:cubicBezTo>
                    <a:pt x="0" y="2581"/>
                    <a:pt x="273" y="2740"/>
                    <a:pt x="965" y="2740"/>
                  </a:cubicBezTo>
                  <a:cubicBezTo>
                    <a:pt x="2456" y="2740"/>
                    <a:pt x="5896" y="2006"/>
                    <a:pt x="7201" y="1263"/>
                  </a:cubicBezTo>
                  <a:cubicBezTo>
                    <a:pt x="7096" y="842"/>
                    <a:pt x="7008" y="422"/>
                    <a:pt x="6920" y="1"/>
                  </a:cubicBezTo>
                  <a:close/>
                </a:path>
              </a:pathLst>
            </a:custGeom>
            <a:solidFill>
              <a:srgbClr val="924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7155725" y="969700"/>
              <a:ext cx="448825" cy="524425"/>
            </a:xfrm>
            <a:custGeom>
              <a:avLst/>
              <a:gdLst/>
              <a:ahLst/>
              <a:cxnLst/>
              <a:rect l="l" t="t" r="r" b="b"/>
              <a:pathLst>
                <a:path w="17953" h="20977" extrusionOk="0">
                  <a:moveTo>
                    <a:pt x="7257" y="1"/>
                  </a:moveTo>
                  <a:cubicBezTo>
                    <a:pt x="7165" y="1"/>
                    <a:pt x="7072" y="11"/>
                    <a:pt x="6978" y="37"/>
                  </a:cubicBezTo>
                  <a:cubicBezTo>
                    <a:pt x="6399" y="230"/>
                    <a:pt x="6241" y="809"/>
                    <a:pt x="6276" y="1493"/>
                  </a:cubicBezTo>
                  <a:cubicBezTo>
                    <a:pt x="5470" y="1808"/>
                    <a:pt x="4681" y="2229"/>
                    <a:pt x="3962" y="2737"/>
                  </a:cubicBezTo>
                  <a:cubicBezTo>
                    <a:pt x="3243" y="3263"/>
                    <a:pt x="2630" y="4052"/>
                    <a:pt x="2542" y="4999"/>
                  </a:cubicBezTo>
                  <a:cubicBezTo>
                    <a:pt x="2490" y="5472"/>
                    <a:pt x="2577" y="5963"/>
                    <a:pt x="2560" y="6454"/>
                  </a:cubicBezTo>
                  <a:cubicBezTo>
                    <a:pt x="2525" y="7190"/>
                    <a:pt x="2244" y="7874"/>
                    <a:pt x="1981" y="8558"/>
                  </a:cubicBezTo>
                  <a:cubicBezTo>
                    <a:pt x="1140" y="10767"/>
                    <a:pt x="561" y="13046"/>
                    <a:pt x="245" y="15395"/>
                  </a:cubicBezTo>
                  <a:cubicBezTo>
                    <a:pt x="70" y="16675"/>
                    <a:pt x="0" y="18042"/>
                    <a:pt x="386" y="19270"/>
                  </a:cubicBezTo>
                  <a:cubicBezTo>
                    <a:pt x="648" y="20129"/>
                    <a:pt x="1371" y="20977"/>
                    <a:pt x="2130" y="20977"/>
                  </a:cubicBezTo>
                  <a:cubicBezTo>
                    <a:pt x="2285" y="20977"/>
                    <a:pt x="2441" y="20942"/>
                    <a:pt x="2595" y="20865"/>
                  </a:cubicBezTo>
                  <a:cubicBezTo>
                    <a:pt x="2875" y="20690"/>
                    <a:pt x="3121" y="20497"/>
                    <a:pt x="3349" y="20251"/>
                  </a:cubicBezTo>
                  <a:cubicBezTo>
                    <a:pt x="3920" y="19776"/>
                    <a:pt x="4589" y="19604"/>
                    <a:pt x="5298" y="19604"/>
                  </a:cubicBezTo>
                  <a:cubicBezTo>
                    <a:pt x="6394" y="19604"/>
                    <a:pt x="7585" y="20016"/>
                    <a:pt x="8661" y="20357"/>
                  </a:cubicBezTo>
                  <a:cubicBezTo>
                    <a:pt x="9719" y="20693"/>
                    <a:pt x="10844" y="20929"/>
                    <a:pt x="11952" y="20929"/>
                  </a:cubicBezTo>
                  <a:cubicBezTo>
                    <a:pt x="12807" y="20929"/>
                    <a:pt x="13652" y="20788"/>
                    <a:pt x="14446" y="20444"/>
                  </a:cubicBezTo>
                  <a:cubicBezTo>
                    <a:pt x="15165" y="20129"/>
                    <a:pt x="15866" y="19638"/>
                    <a:pt x="16199" y="18884"/>
                  </a:cubicBezTo>
                  <a:cubicBezTo>
                    <a:pt x="16550" y="18130"/>
                    <a:pt x="16462" y="17236"/>
                    <a:pt x="16427" y="16394"/>
                  </a:cubicBezTo>
                  <a:cubicBezTo>
                    <a:pt x="16269" y="13326"/>
                    <a:pt x="16620" y="10258"/>
                    <a:pt x="17444" y="7313"/>
                  </a:cubicBezTo>
                  <a:cubicBezTo>
                    <a:pt x="17672" y="6507"/>
                    <a:pt x="17953" y="5665"/>
                    <a:pt x="17900" y="4824"/>
                  </a:cubicBezTo>
                  <a:cubicBezTo>
                    <a:pt x="17847" y="3982"/>
                    <a:pt x="17392" y="3088"/>
                    <a:pt x="16620" y="2878"/>
                  </a:cubicBezTo>
                  <a:cubicBezTo>
                    <a:pt x="16392" y="2825"/>
                    <a:pt x="16164" y="2825"/>
                    <a:pt x="15936" y="2772"/>
                  </a:cubicBezTo>
                  <a:cubicBezTo>
                    <a:pt x="15656" y="2667"/>
                    <a:pt x="15410" y="2527"/>
                    <a:pt x="15165" y="2369"/>
                  </a:cubicBezTo>
                  <a:cubicBezTo>
                    <a:pt x="14586" y="2001"/>
                    <a:pt x="13955" y="1685"/>
                    <a:pt x="13307" y="1440"/>
                  </a:cubicBezTo>
                  <a:cubicBezTo>
                    <a:pt x="13377" y="1370"/>
                    <a:pt x="13447" y="1300"/>
                    <a:pt x="13517" y="1230"/>
                  </a:cubicBezTo>
                  <a:cubicBezTo>
                    <a:pt x="13885" y="791"/>
                    <a:pt x="13657" y="178"/>
                    <a:pt x="13026" y="125"/>
                  </a:cubicBezTo>
                  <a:cubicBezTo>
                    <a:pt x="12638" y="94"/>
                    <a:pt x="12247" y="78"/>
                    <a:pt x="11857" y="78"/>
                  </a:cubicBezTo>
                  <a:cubicBezTo>
                    <a:pt x="11155" y="78"/>
                    <a:pt x="10453" y="129"/>
                    <a:pt x="9765" y="230"/>
                  </a:cubicBezTo>
                  <a:cubicBezTo>
                    <a:pt x="9545" y="261"/>
                    <a:pt x="9325" y="276"/>
                    <a:pt x="9107" y="276"/>
                  </a:cubicBezTo>
                  <a:cubicBezTo>
                    <a:pt x="8698" y="276"/>
                    <a:pt x="8295" y="222"/>
                    <a:pt x="7907" y="108"/>
                  </a:cubicBezTo>
                  <a:cubicBezTo>
                    <a:pt x="7686" y="58"/>
                    <a:pt x="7473" y="1"/>
                    <a:pt x="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7121525" y="1007875"/>
              <a:ext cx="643000" cy="1305125"/>
            </a:xfrm>
            <a:custGeom>
              <a:avLst/>
              <a:gdLst/>
              <a:ahLst/>
              <a:cxnLst/>
              <a:rect l="l" t="t" r="r" b="b"/>
              <a:pathLst>
                <a:path w="25720" h="52205" extrusionOk="0">
                  <a:moveTo>
                    <a:pt x="14569" y="1"/>
                  </a:moveTo>
                  <a:cubicBezTo>
                    <a:pt x="13588" y="3034"/>
                    <a:pt x="10818" y="5330"/>
                    <a:pt x="7732" y="6592"/>
                  </a:cubicBezTo>
                  <a:cubicBezTo>
                    <a:pt x="7644" y="6645"/>
                    <a:pt x="7557" y="6645"/>
                    <a:pt x="7452" y="6645"/>
                  </a:cubicBezTo>
                  <a:cubicBezTo>
                    <a:pt x="7311" y="6610"/>
                    <a:pt x="7259" y="6435"/>
                    <a:pt x="7224" y="6294"/>
                  </a:cubicBezTo>
                  <a:cubicBezTo>
                    <a:pt x="6768" y="4226"/>
                    <a:pt x="6785" y="2052"/>
                    <a:pt x="7311" y="1"/>
                  </a:cubicBezTo>
                  <a:lnTo>
                    <a:pt x="7311" y="1"/>
                  </a:lnTo>
                  <a:cubicBezTo>
                    <a:pt x="6785" y="264"/>
                    <a:pt x="6417" y="544"/>
                    <a:pt x="5821" y="684"/>
                  </a:cubicBezTo>
                  <a:cubicBezTo>
                    <a:pt x="5891" y="2210"/>
                    <a:pt x="5593" y="3752"/>
                    <a:pt x="4980" y="5172"/>
                  </a:cubicBezTo>
                  <a:cubicBezTo>
                    <a:pt x="4594" y="6049"/>
                    <a:pt x="4085" y="6873"/>
                    <a:pt x="3945" y="7802"/>
                  </a:cubicBezTo>
                  <a:cubicBezTo>
                    <a:pt x="3822" y="8539"/>
                    <a:pt x="3945" y="9292"/>
                    <a:pt x="4033" y="10046"/>
                  </a:cubicBezTo>
                  <a:cubicBezTo>
                    <a:pt x="4576" y="14903"/>
                    <a:pt x="3524" y="19794"/>
                    <a:pt x="2665" y="24615"/>
                  </a:cubicBezTo>
                  <a:cubicBezTo>
                    <a:pt x="1403" y="31768"/>
                    <a:pt x="562" y="39009"/>
                    <a:pt x="158" y="46284"/>
                  </a:cubicBezTo>
                  <a:cubicBezTo>
                    <a:pt x="53" y="47932"/>
                    <a:pt x="1" y="49633"/>
                    <a:pt x="369" y="51263"/>
                  </a:cubicBezTo>
                  <a:cubicBezTo>
                    <a:pt x="668" y="51030"/>
                    <a:pt x="1009" y="50939"/>
                    <a:pt x="1372" y="50939"/>
                  </a:cubicBezTo>
                  <a:cubicBezTo>
                    <a:pt x="2179" y="50939"/>
                    <a:pt x="3094" y="51387"/>
                    <a:pt x="3893" y="51702"/>
                  </a:cubicBezTo>
                  <a:cubicBezTo>
                    <a:pt x="4757" y="52037"/>
                    <a:pt x="5670" y="52204"/>
                    <a:pt x="6586" y="52204"/>
                  </a:cubicBezTo>
                  <a:cubicBezTo>
                    <a:pt x="7581" y="52204"/>
                    <a:pt x="8579" y="52007"/>
                    <a:pt x="9520" y="51614"/>
                  </a:cubicBezTo>
                  <a:cubicBezTo>
                    <a:pt x="10631" y="51126"/>
                    <a:pt x="11693" y="50347"/>
                    <a:pt x="12908" y="50347"/>
                  </a:cubicBezTo>
                  <a:cubicBezTo>
                    <a:pt x="12959" y="50347"/>
                    <a:pt x="13010" y="50349"/>
                    <a:pt x="13062" y="50352"/>
                  </a:cubicBezTo>
                  <a:cubicBezTo>
                    <a:pt x="14061" y="50404"/>
                    <a:pt x="14938" y="50983"/>
                    <a:pt x="15867" y="51298"/>
                  </a:cubicBezTo>
                  <a:cubicBezTo>
                    <a:pt x="16467" y="51502"/>
                    <a:pt x="17088" y="51602"/>
                    <a:pt x="17704" y="51602"/>
                  </a:cubicBezTo>
                  <a:cubicBezTo>
                    <a:pt x="18996" y="51602"/>
                    <a:pt x="20269" y="51165"/>
                    <a:pt x="21302" y="50334"/>
                  </a:cubicBezTo>
                  <a:cubicBezTo>
                    <a:pt x="21547" y="50106"/>
                    <a:pt x="21810" y="49913"/>
                    <a:pt x="22091" y="49738"/>
                  </a:cubicBezTo>
                  <a:cubicBezTo>
                    <a:pt x="22757" y="49422"/>
                    <a:pt x="23581" y="49633"/>
                    <a:pt x="24282" y="49387"/>
                  </a:cubicBezTo>
                  <a:cubicBezTo>
                    <a:pt x="25316" y="49037"/>
                    <a:pt x="25720" y="47810"/>
                    <a:pt x="25509" y="46810"/>
                  </a:cubicBezTo>
                  <a:cubicBezTo>
                    <a:pt x="25316" y="45793"/>
                    <a:pt x="24685" y="44934"/>
                    <a:pt x="24142" y="44058"/>
                  </a:cubicBezTo>
                  <a:cubicBezTo>
                    <a:pt x="22774" y="41831"/>
                    <a:pt x="22038" y="39342"/>
                    <a:pt x="21337" y="36870"/>
                  </a:cubicBezTo>
                  <a:cubicBezTo>
                    <a:pt x="19496" y="30260"/>
                    <a:pt x="17865" y="23581"/>
                    <a:pt x="16217" y="16919"/>
                  </a:cubicBezTo>
                  <a:cubicBezTo>
                    <a:pt x="15744" y="14973"/>
                    <a:pt x="15271" y="13027"/>
                    <a:pt x="15130" y="11028"/>
                  </a:cubicBezTo>
                  <a:cubicBezTo>
                    <a:pt x="14885" y="7522"/>
                    <a:pt x="15744" y="4033"/>
                    <a:pt x="16586" y="614"/>
                  </a:cubicBezTo>
                  <a:cubicBezTo>
                    <a:pt x="15937" y="316"/>
                    <a:pt x="15271" y="106"/>
                    <a:pt x="14569" y="1"/>
                  </a:cubicBezTo>
                  <a:close/>
                </a:path>
              </a:pathLst>
            </a:custGeom>
            <a:solidFill>
              <a:srgbClr val="0F1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7128975" y="1994900"/>
              <a:ext cx="562350" cy="145850"/>
            </a:xfrm>
            <a:custGeom>
              <a:avLst/>
              <a:gdLst/>
              <a:ahLst/>
              <a:cxnLst/>
              <a:rect l="l" t="t" r="r" b="b"/>
              <a:pathLst>
                <a:path w="22494" h="5834" extrusionOk="0">
                  <a:moveTo>
                    <a:pt x="21810" y="1"/>
                  </a:moveTo>
                  <a:cubicBezTo>
                    <a:pt x="21494" y="211"/>
                    <a:pt x="21179" y="439"/>
                    <a:pt x="20881" y="685"/>
                  </a:cubicBezTo>
                  <a:cubicBezTo>
                    <a:pt x="19654" y="1672"/>
                    <a:pt x="18696" y="3081"/>
                    <a:pt x="17166" y="3081"/>
                  </a:cubicBezTo>
                  <a:cubicBezTo>
                    <a:pt x="16903" y="3081"/>
                    <a:pt x="16624" y="3039"/>
                    <a:pt x="16323" y="2946"/>
                  </a:cubicBezTo>
                  <a:cubicBezTo>
                    <a:pt x="14867" y="2473"/>
                    <a:pt x="13781" y="1596"/>
                    <a:pt x="12185" y="1544"/>
                  </a:cubicBezTo>
                  <a:cubicBezTo>
                    <a:pt x="10853" y="1544"/>
                    <a:pt x="9555" y="1947"/>
                    <a:pt x="8468" y="2701"/>
                  </a:cubicBezTo>
                  <a:cubicBezTo>
                    <a:pt x="7785" y="3174"/>
                    <a:pt x="7171" y="3718"/>
                    <a:pt x="6365" y="3946"/>
                  </a:cubicBezTo>
                  <a:cubicBezTo>
                    <a:pt x="6149" y="4003"/>
                    <a:pt x="5942" y="4027"/>
                    <a:pt x="5739" y="4027"/>
                  </a:cubicBezTo>
                  <a:cubicBezTo>
                    <a:pt x="4819" y="4027"/>
                    <a:pt x="4003" y="3524"/>
                    <a:pt x="3069" y="3279"/>
                  </a:cubicBezTo>
                  <a:cubicBezTo>
                    <a:pt x="2416" y="3113"/>
                    <a:pt x="1739" y="3027"/>
                    <a:pt x="1065" y="3027"/>
                  </a:cubicBezTo>
                  <a:cubicBezTo>
                    <a:pt x="743" y="3027"/>
                    <a:pt x="423" y="3047"/>
                    <a:pt x="106" y="3087"/>
                  </a:cubicBezTo>
                  <a:cubicBezTo>
                    <a:pt x="71" y="3525"/>
                    <a:pt x="36" y="3963"/>
                    <a:pt x="1" y="4419"/>
                  </a:cubicBezTo>
                  <a:cubicBezTo>
                    <a:pt x="255" y="4388"/>
                    <a:pt x="504" y="4370"/>
                    <a:pt x="754" y="4370"/>
                  </a:cubicBezTo>
                  <a:cubicBezTo>
                    <a:pt x="934" y="4370"/>
                    <a:pt x="1114" y="4379"/>
                    <a:pt x="1298" y="4401"/>
                  </a:cubicBezTo>
                  <a:cubicBezTo>
                    <a:pt x="2841" y="4559"/>
                    <a:pt x="4085" y="5699"/>
                    <a:pt x="5593" y="5822"/>
                  </a:cubicBezTo>
                  <a:cubicBezTo>
                    <a:pt x="5694" y="5830"/>
                    <a:pt x="5793" y="5834"/>
                    <a:pt x="5891" y="5834"/>
                  </a:cubicBezTo>
                  <a:cubicBezTo>
                    <a:pt x="8293" y="5834"/>
                    <a:pt x="9786" y="3421"/>
                    <a:pt x="12166" y="3421"/>
                  </a:cubicBezTo>
                  <a:cubicBezTo>
                    <a:pt x="12550" y="3421"/>
                    <a:pt x="12957" y="3484"/>
                    <a:pt x="13395" y="3630"/>
                  </a:cubicBezTo>
                  <a:cubicBezTo>
                    <a:pt x="14959" y="4155"/>
                    <a:pt x="16212" y="4956"/>
                    <a:pt x="17568" y="4956"/>
                  </a:cubicBezTo>
                  <a:cubicBezTo>
                    <a:pt x="18294" y="4956"/>
                    <a:pt x="19050" y="4727"/>
                    <a:pt x="19899" y="4103"/>
                  </a:cubicBezTo>
                  <a:cubicBezTo>
                    <a:pt x="20811" y="3420"/>
                    <a:pt x="21547" y="2508"/>
                    <a:pt x="22494" y="1877"/>
                  </a:cubicBezTo>
                  <a:cubicBezTo>
                    <a:pt x="22248" y="1263"/>
                    <a:pt x="22020" y="632"/>
                    <a:pt x="21810" y="1"/>
                  </a:cubicBezTo>
                  <a:close/>
                </a:path>
              </a:pathLst>
            </a:custGeom>
            <a:solidFill>
              <a:srgbClr val="F3D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7124150" y="2069850"/>
              <a:ext cx="603550" cy="159000"/>
            </a:xfrm>
            <a:custGeom>
              <a:avLst/>
              <a:gdLst/>
              <a:ahLst/>
              <a:cxnLst/>
              <a:rect l="l" t="t" r="r" b="b"/>
              <a:pathLst>
                <a:path w="24142" h="6360" extrusionOk="0">
                  <a:moveTo>
                    <a:pt x="23178" y="1"/>
                  </a:moveTo>
                  <a:cubicBezTo>
                    <a:pt x="22459" y="316"/>
                    <a:pt x="21793" y="720"/>
                    <a:pt x="21179" y="1211"/>
                  </a:cubicBezTo>
                  <a:cubicBezTo>
                    <a:pt x="19957" y="2209"/>
                    <a:pt x="19001" y="3613"/>
                    <a:pt x="17482" y="3613"/>
                  </a:cubicBezTo>
                  <a:cubicBezTo>
                    <a:pt x="17214" y="3613"/>
                    <a:pt x="16928" y="3569"/>
                    <a:pt x="16621" y="3472"/>
                  </a:cubicBezTo>
                  <a:cubicBezTo>
                    <a:pt x="15166" y="3016"/>
                    <a:pt x="14079" y="2140"/>
                    <a:pt x="12483" y="2087"/>
                  </a:cubicBezTo>
                  <a:cubicBezTo>
                    <a:pt x="12456" y="2087"/>
                    <a:pt x="12428" y="2087"/>
                    <a:pt x="12400" y="2087"/>
                  </a:cubicBezTo>
                  <a:cubicBezTo>
                    <a:pt x="11097" y="2087"/>
                    <a:pt x="9831" y="2489"/>
                    <a:pt x="8784" y="3244"/>
                  </a:cubicBezTo>
                  <a:cubicBezTo>
                    <a:pt x="8083" y="3700"/>
                    <a:pt x="7469" y="4261"/>
                    <a:pt x="6663" y="4471"/>
                  </a:cubicBezTo>
                  <a:cubicBezTo>
                    <a:pt x="6438" y="4534"/>
                    <a:pt x="6222" y="4561"/>
                    <a:pt x="6011" y="4561"/>
                  </a:cubicBezTo>
                  <a:cubicBezTo>
                    <a:pt x="5101" y="4561"/>
                    <a:pt x="4292" y="4065"/>
                    <a:pt x="3367" y="3823"/>
                  </a:cubicBezTo>
                  <a:cubicBezTo>
                    <a:pt x="2690" y="3645"/>
                    <a:pt x="1984" y="3552"/>
                    <a:pt x="1278" y="3552"/>
                  </a:cubicBezTo>
                  <a:cubicBezTo>
                    <a:pt x="868" y="3552"/>
                    <a:pt x="458" y="3583"/>
                    <a:pt x="53" y="3647"/>
                  </a:cubicBezTo>
                  <a:lnTo>
                    <a:pt x="53" y="3788"/>
                  </a:lnTo>
                  <a:cubicBezTo>
                    <a:pt x="36" y="4191"/>
                    <a:pt x="18" y="4594"/>
                    <a:pt x="1" y="4997"/>
                  </a:cubicBezTo>
                  <a:cubicBezTo>
                    <a:pt x="358" y="4938"/>
                    <a:pt x="724" y="4903"/>
                    <a:pt x="1092" y="4903"/>
                  </a:cubicBezTo>
                  <a:cubicBezTo>
                    <a:pt x="1265" y="4903"/>
                    <a:pt x="1439" y="4910"/>
                    <a:pt x="1614" y="4927"/>
                  </a:cubicBezTo>
                  <a:cubicBezTo>
                    <a:pt x="3139" y="5085"/>
                    <a:pt x="4384" y="6225"/>
                    <a:pt x="5909" y="6347"/>
                  </a:cubicBezTo>
                  <a:cubicBezTo>
                    <a:pt x="6010" y="6356"/>
                    <a:pt x="6110" y="6360"/>
                    <a:pt x="6208" y="6360"/>
                  </a:cubicBezTo>
                  <a:cubicBezTo>
                    <a:pt x="8613" y="6360"/>
                    <a:pt x="10107" y="3952"/>
                    <a:pt x="12481" y="3952"/>
                  </a:cubicBezTo>
                  <a:cubicBezTo>
                    <a:pt x="12860" y="3952"/>
                    <a:pt x="13262" y="4014"/>
                    <a:pt x="13693" y="4156"/>
                  </a:cubicBezTo>
                  <a:cubicBezTo>
                    <a:pt x="15266" y="4692"/>
                    <a:pt x="16512" y="5494"/>
                    <a:pt x="17862" y="5494"/>
                  </a:cubicBezTo>
                  <a:cubicBezTo>
                    <a:pt x="18588" y="5494"/>
                    <a:pt x="19344" y="5261"/>
                    <a:pt x="20197" y="4629"/>
                  </a:cubicBezTo>
                  <a:cubicBezTo>
                    <a:pt x="21232" y="3858"/>
                    <a:pt x="22038" y="2806"/>
                    <a:pt x="23160" y="2175"/>
                  </a:cubicBezTo>
                  <a:cubicBezTo>
                    <a:pt x="23476" y="2000"/>
                    <a:pt x="23809" y="1859"/>
                    <a:pt x="24142" y="1737"/>
                  </a:cubicBezTo>
                  <a:cubicBezTo>
                    <a:pt x="24107" y="1684"/>
                    <a:pt x="24054" y="1614"/>
                    <a:pt x="24019" y="1561"/>
                  </a:cubicBezTo>
                  <a:cubicBezTo>
                    <a:pt x="23721" y="1053"/>
                    <a:pt x="23441" y="544"/>
                    <a:pt x="23178" y="1"/>
                  </a:cubicBezTo>
                  <a:close/>
                </a:path>
              </a:pathLst>
            </a:custGeom>
            <a:solidFill>
              <a:srgbClr val="E76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7210500" y="1314175"/>
              <a:ext cx="423850" cy="267675"/>
            </a:xfrm>
            <a:custGeom>
              <a:avLst/>
              <a:gdLst/>
              <a:ahLst/>
              <a:cxnLst/>
              <a:rect l="l" t="t" r="r" b="b"/>
              <a:pathLst>
                <a:path w="16954" h="10707" extrusionOk="0">
                  <a:moveTo>
                    <a:pt x="13970" y="0"/>
                  </a:moveTo>
                  <a:cubicBezTo>
                    <a:pt x="12943" y="0"/>
                    <a:pt x="11918" y="998"/>
                    <a:pt x="11992" y="2107"/>
                  </a:cubicBezTo>
                  <a:cubicBezTo>
                    <a:pt x="10502" y="1881"/>
                    <a:pt x="9000" y="1768"/>
                    <a:pt x="7498" y="1768"/>
                  </a:cubicBezTo>
                  <a:cubicBezTo>
                    <a:pt x="5042" y="1768"/>
                    <a:pt x="2587" y="2070"/>
                    <a:pt x="193" y="2668"/>
                  </a:cubicBezTo>
                  <a:cubicBezTo>
                    <a:pt x="0" y="3983"/>
                    <a:pt x="211" y="5105"/>
                    <a:pt x="281" y="6437"/>
                  </a:cubicBezTo>
                  <a:cubicBezTo>
                    <a:pt x="2437" y="5876"/>
                    <a:pt x="4646" y="5543"/>
                    <a:pt x="6873" y="5421"/>
                  </a:cubicBezTo>
                  <a:cubicBezTo>
                    <a:pt x="7068" y="5413"/>
                    <a:pt x="7263" y="5409"/>
                    <a:pt x="7459" y="5409"/>
                  </a:cubicBezTo>
                  <a:cubicBezTo>
                    <a:pt x="9449" y="5409"/>
                    <a:pt x="11473" y="5827"/>
                    <a:pt x="13149" y="6928"/>
                  </a:cubicBezTo>
                  <a:cubicBezTo>
                    <a:pt x="12869" y="6139"/>
                    <a:pt x="12939" y="5456"/>
                    <a:pt x="12658" y="4667"/>
                  </a:cubicBezTo>
                  <a:lnTo>
                    <a:pt x="12658" y="4667"/>
                  </a:lnTo>
                  <a:cubicBezTo>
                    <a:pt x="13307" y="6402"/>
                    <a:pt x="14096" y="8103"/>
                    <a:pt x="15025" y="9716"/>
                  </a:cubicBezTo>
                  <a:cubicBezTo>
                    <a:pt x="15290" y="10189"/>
                    <a:pt x="15775" y="10707"/>
                    <a:pt x="16236" y="10707"/>
                  </a:cubicBezTo>
                  <a:cubicBezTo>
                    <a:pt x="16356" y="10707"/>
                    <a:pt x="16474" y="10672"/>
                    <a:pt x="16586" y="10592"/>
                  </a:cubicBezTo>
                  <a:cubicBezTo>
                    <a:pt x="16919" y="10347"/>
                    <a:pt x="16954" y="9856"/>
                    <a:pt x="16901" y="9435"/>
                  </a:cubicBezTo>
                  <a:cubicBezTo>
                    <a:pt x="16761" y="7857"/>
                    <a:pt x="16042" y="6385"/>
                    <a:pt x="14867" y="5298"/>
                  </a:cubicBezTo>
                  <a:cubicBezTo>
                    <a:pt x="14639" y="5087"/>
                    <a:pt x="14359" y="4842"/>
                    <a:pt x="14324" y="4509"/>
                  </a:cubicBezTo>
                  <a:cubicBezTo>
                    <a:pt x="14289" y="4018"/>
                    <a:pt x="14797" y="3720"/>
                    <a:pt x="15148" y="3369"/>
                  </a:cubicBezTo>
                  <a:cubicBezTo>
                    <a:pt x="16060" y="2458"/>
                    <a:pt x="15709" y="582"/>
                    <a:pt x="14534" y="108"/>
                  </a:cubicBezTo>
                  <a:cubicBezTo>
                    <a:pt x="14351" y="35"/>
                    <a:pt x="14161" y="0"/>
                    <a:pt x="13970" y="0"/>
                  </a:cubicBezTo>
                  <a:close/>
                </a:path>
              </a:pathLst>
            </a:custGeom>
            <a:solidFill>
              <a:srgbClr val="014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7251250" y="639575"/>
              <a:ext cx="325675" cy="209225"/>
            </a:xfrm>
            <a:custGeom>
              <a:avLst/>
              <a:gdLst/>
              <a:ahLst/>
              <a:cxnLst/>
              <a:rect l="l" t="t" r="r" b="b"/>
              <a:pathLst>
                <a:path w="13027" h="8369" extrusionOk="0">
                  <a:moveTo>
                    <a:pt x="6956" y="0"/>
                  </a:moveTo>
                  <a:cubicBezTo>
                    <a:pt x="6616" y="0"/>
                    <a:pt x="6257" y="231"/>
                    <a:pt x="6259" y="550"/>
                  </a:cubicBezTo>
                  <a:lnTo>
                    <a:pt x="6259" y="550"/>
                  </a:lnTo>
                  <a:cubicBezTo>
                    <a:pt x="6247" y="318"/>
                    <a:pt x="5981" y="149"/>
                    <a:pt x="5710" y="149"/>
                  </a:cubicBezTo>
                  <a:cubicBezTo>
                    <a:pt x="5665" y="149"/>
                    <a:pt x="5620" y="154"/>
                    <a:pt x="5576" y="164"/>
                  </a:cubicBezTo>
                  <a:cubicBezTo>
                    <a:pt x="5278" y="234"/>
                    <a:pt x="5033" y="427"/>
                    <a:pt x="4840" y="672"/>
                  </a:cubicBezTo>
                  <a:cubicBezTo>
                    <a:pt x="4261" y="1338"/>
                    <a:pt x="3858" y="2145"/>
                    <a:pt x="3665" y="3004"/>
                  </a:cubicBezTo>
                  <a:cubicBezTo>
                    <a:pt x="3630" y="3214"/>
                    <a:pt x="3560" y="3425"/>
                    <a:pt x="3455" y="3600"/>
                  </a:cubicBezTo>
                  <a:cubicBezTo>
                    <a:pt x="3252" y="3879"/>
                    <a:pt x="2884" y="3965"/>
                    <a:pt x="2511" y="3965"/>
                  </a:cubicBezTo>
                  <a:cubicBezTo>
                    <a:pt x="2367" y="3965"/>
                    <a:pt x="2223" y="3952"/>
                    <a:pt x="2087" y="3933"/>
                  </a:cubicBezTo>
                  <a:cubicBezTo>
                    <a:pt x="1783" y="3881"/>
                    <a:pt x="1473" y="3809"/>
                    <a:pt x="1178" y="3809"/>
                  </a:cubicBezTo>
                  <a:cubicBezTo>
                    <a:pt x="981" y="3809"/>
                    <a:pt x="791" y="3841"/>
                    <a:pt x="615" y="3933"/>
                  </a:cubicBezTo>
                  <a:cubicBezTo>
                    <a:pt x="229" y="4108"/>
                    <a:pt x="1" y="4529"/>
                    <a:pt x="71" y="4932"/>
                  </a:cubicBezTo>
                  <a:cubicBezTo>
                    <a:pt x="176" y="5353"/>
                    <a:pt x="544" y="5651"/>
                    <a:pt x="965" y="5686"/>
                  </a:cubicBezTo>
                  <a:cubicBezTo>
                    <a:pt x="562" y="5862"/>
                    <a:pt x="457" y="6387"/>
                    <a:pt x="650" y="6756"/>
                  </a:cubicBezTo>
                  <a:cubicBezTo>
                    <a:pt x="878" y="7141"/>
                    <a:pt x="1211" y="7422"/>
                    <a:pt x="1614" y="7580"/>
                  </a:cubicBezTo>
                  <a:cubicBezTo>
                    <a:pt x="3244" y="8369"/>
                    <a:pt x="4770" y="8018"/>
                    <a:pt x="6505" y="8211"/>
                  </a:cubicBezTo>
                  <a:cubicBezTo>
                    <a:pt x="7162" y="8277"/>
                    <a:pt x="7816" y="8314"/>
                    <a:pt x="8467" y="8314"/>
                  </a:cubicBezTo>
                  <a:cubicBezTo>
                    <a:pt x="9882" y="8314"/>
                    <a:pt x="11283" y="8140"/>
                    <a:pt x="12676" y="7720"/>
                  </a:cubicBezTo>
                  <a:cubicBezTo>
                    <a:pt x="12817" y="7685"/>
                    <a:pt x="12992" y="7615"/>
                    <a:pt x="13009" y="7457"/>
                  </a:cubicBezTo>
                  <a:cubicBezTo>
                    <a:pt x="13027" y="7352"/>
                    <a:pt x="12974" y="7247"/>
                    <a:pt x="12904" y="7159"/>
                  </a:cubicBezTo>
                  <a:cubicBezTo>
                    <a:pt x="12571" y="6756"/>
                    <a:pt x="12133" y="6458"/>
                    <a:pt x="11642" y="6265"/>
                  </a:cubicBezTo>
                  <a:cubicBezTo>
                    <a:pt x="12010" y="5914"/>
                    <a:pt x="12676" y="5791"/>
                    <a:pt x="12747" y="5318"/>
                  </a:cubicBezTo>
                  <a:cubicBezTo>
                    <a:pt x="12799" y="4932"/>
                    <a:pt x="12343" y="4634"/>
                    <a:pt x="11940" y="4547"/>
                  </a:cubicBezTo>
                  <a:cubicBezTo>
                    <a:pt x="10976" y="4336"/>
                    <a:pt x="9889" y="4617"/>
                    <a:pt x="9047" y="4143"/>
                  </a:cubicBezTo>
                  <a:cubicBezTo>
                    <a:pt x="8293" y="3740"/>
                    <a:pt x="7995" y="2846"/>
                    <a:pt x="7960" y="2022"/>
                  </a:cubicBezTo>
                  <a:cubicBezTo>
                    <a:pt x="7978" y="1636"/>
                    <a:pt x="7960" y="1251"/>
                    <a:pt x="7890" y="883"/>
                  </a:cubicBezTo>
                  <a:cubicBezTo>
                    <a:pt x="7803" y="479"/>
                    <a:pt x="7522" y="164"/>
                    <a:pt x="7136" y="23"/>
                  </a:cubicBezTo>
                  <a:cubicBezTo>
                    <a:pt x="7078" y="8"/>
                    <a:pt x="7018" y="0"/>
                    <a:pt x="69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7329725" y="705350"/>
              <a:ext cx="144650" cy="353400"/>
            </a:xfrm>
            <a:custGeom>
              <a:avLst/>
              <a:gdLst/>
              <a:ahLst/>
              <a:cxnLst/>
              <a:rect l="l" t="t" r="r" b="b"/>
              <a:pathLst>
                <a:path w="5786" h="14136" extrusionOk="0">
                  <a:moveTo>
                    <a:pt x="2989" y="1"/>
                  </a:moveTo>
                  <a:cubicBezTo>
                    <a:pt x="2498" y="1"/>
                    <a:pt x="2010" y="140"/>
                    <a:pt x="1596" y="443"/>
                  </a:cubicBezTo>
                  <a:cubicBezTo>
                    <a:pt x="877" y="513"/>
                    <a:pt x="579" y="1320"/>
                    <a:pt x="438" y="2003"/>
                  </a:cubicBezTo>
                  <a:cubicBezTo>
                    <a:pt x="193" y="3388"/>
                    <a:pt x="0" y="4861"/>
                    <a:pt x="666" y="6106"/>
                  </a:cubicBezTo>
                  <a:cubicBezTo>
                    <a:pt x="947" y="6632"/>
                    <a:pt x="1368" y="7088"/>
                    <a:pt x="1648" y="7613"/>
                  </a:cubicBezTo>
                  <a:cubicBezTo>
                    <a:pt x="2139" y="8543"/>
                    <a:pt x="2157" y="9612"/>
                    <a:pt x="2157" y="10646"/>
                  </a:cubicBezTo>
                  <a:cubicBezTo>
                    <a:pt x="2157" y="11172"/>
                    <a:pt x="2121" y="11768"/>
                    <a:pt x="1718" y="12137"/>
                  </a:cubicBezTo>
                  <a:cubicBezTo>
                    <a:pt x="1578" y="12277"/>
                    <a:pt x="1403" y="12365"/>
                    <a:pt x="1227" y="12435"/>
                  </a:cubicBezTo>
                  <a:cubicBezTo>
                    <a:pt x="1227" y="12575"/>
                    <a:pt x="1245" y="12733"/>
                    <a:pt x="1262" y="12873"/>
                  </a:cubicBezTo>
                  <a:cubicBezTo>
                    <a:pt x="1368" y="13224"/>
                    <a:pt x="1525" y="13557"/>
                    <a:pt x="1701" y="13872"/>
                  </a:cubicBezTo>
                  <a:cubicBezTo>
                    <a:pt x="1753" y="13960"/>
                    <a:pt x="1806" y="14048"/>
                    <a:pt x="1858" y="14135"/>
                  </a:cubicBezTo>
                  <a:lnTo>
                    <a:pt x="4401" y="12400"/>
                  </a:lnTo>
                  <a:cubicBezTo>
                    <a:pt x="4576" y="12242"/>
                    <a:pt x="4734" y="12084"/>
                    <a:pt x="4874" y="11926"/>
                  </a:cubicBezTo>
                  <a:cubicBezTo>
                    <a:pt x="4523" y="10909"/>
                    <a:pt x="4506" y="9787"/>
                    <a:pt x="4506" y="8735"/>
                  </a:cubicBezTo>
                  <a:cubicBezTo>
                    <a:pt x="4506" y="8437"/>
                    <a:pt x="4523" y="8157"/>
                    <a:pt x="4593" y="7894"/>
                  </a:cubicBezTo>
                  <a:cubicBezTo>
                    <a:pt x="4699" y="7578"/>
                    <a:pt x="4839" y="7280"/>
                    <a:pt x="5014" y="7000"/>
                  </a:cubicBezTo>
                  <a:cubicBezTo>
                    <a:pt x="5470" y="6088"/>
                    <a:pt x="5610" y="5054"/>
                    <a:pt x="5698" y="4055"/>
                  </a:cubicBezTo>
                  <a:cubicBezTo>
                    <a:pt x="5768" y="3038"/>
                    <a:pt x="5786" y="1898"/>
                    <a:pt x="5137" y="1057"/>
                  </a:cubicBezTo>
                  <a:cubicBezTo>
                    <a:pt x="4633" y="388"/>
                    <a:pt x="3807" y="1"/>
                    <a:pt x="2989" y="1"/>
                  </a:cubicBezTo>
                  <a:close/>
                </a:path>
              </a:pathLst>
            </a:custGeom>
            <a:solidFill>
              <a:srgbClr val="FF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7288525" y="691600"/>
              <a:ext cx="221350" cy="298775"/>
            </a:xfrm>
            <a:custGeom>
              <a:avLst/>
              <a:gdLst/>
              <a:ahLst/>
              <a:cxnLst/>
              <a:rect l="l" t="t" r="r" b="b"/>
              <a:pathLst>
                <a:path w="8854" h="11951" extrusionOk="0">
                  <a:moveTo>
                    <a:pt x="4541" y="1"/>
                  </a:moveTo>
                  <a:cubicBezTo>
                    <a:pt x="4457" y="1"/>
                    <a:pt x="4372" y="11"/>
                    <a:pt x="4295" y="29"/>
                  </a:cubicBezTo>
                  <a:cubicBezTo>
                    <a:pt x="3208" y="274"/>
                    <a:pt x="2297" y="993"/>
                    <a:pt x="1823" y="1992"/>
                  </a:cubicBezTo>
                  <a:cubicBezTo>
                    <a:pt x="1596" y="2518"/>
                    <a:pt x="1438" y="3079"/>
                    <a:pt x="1385" y="3640"/>
                  </a:cubicBezTo>
                  <a:cubicBezTo>
                    <a:pt x="1157" y="5025"/>
                    <a:pt x="1052" y="6533"/>
                    <a:pt x="1841" y="7708"/>
                  </a:cubicBezTo>
                  <a:cubicBezTo>
                    <a:pt x="807" y="8830"/>
                    <a:pt x="175" y="10267"/>
                    <a:pt x="0" y="11793"/>
                  </a:cubicBezTo>
                  <a:cubicBezTo>
                    <a:pt x="789" y="11530"/>
                    <a:pt x="1455" y="11004"/>
                    <a:pt x="1876" y="10285"/>
                  </a:cubicBezTo>
                  <a:cubicBezTo>
                    <a:pt x="2279" y="9584"/>
                    <a:pt x="2560" y="8830"/>
                    <a:pt x="2718" y="8058"/>
                  </a:cubicBezTo>
                  <a:cubicBezTo>
                    <a:pt x="2831" y="8092"/>
                    <a:pt x="2944" y="8112"/>
                    <a:pt x="3057" y="8112"/>
                  </a:cubicBezTo>
                  <a:cubicBezTo>
                    <a:pt x="3119" y="8112"/>
                    <a:pt x="3181" y="8106"/>
                    <a:pt x="3244" y="8093"/>
                  </a:cubicBezTo>
                  <a:cubicBezTo>
                    <a:pt x="2805" y="7550"/>
                    <a:pt x="2700" y="6831"/>
                    <a:pt x="2612" y="6147"/>
                  </a:cubicBezTo>
                  <a:cubicBezTo>
                    <a:pt x="2490" y="5113"/>
                    <a:pt x="2384" y="4044"/>
                    <a:pt x="2682" y="3044"/>
                  </a:cubicBezTo>
                  <a:cubicBezTo>
                    <a:pt x="2820" y="2571"/>
                    <a:pt x="3701" y="983"/>
                    <a:pt x="4481" y="983"/>
                  </a:cubicBezTo>
                  <a:cubicBezTo>
                    <a:pt x="4598" y="983"/>
                    <a:pt x="4712" y="1019"/>
                    <a:pt x="4821" y="1098"/>
                  </a:cubicBezTo>
                  <a:cubicBezTo>
                    <a:pt x="5067" y="1273"/>
                    <a:pt x="5312" y="2133"/>
                    <a:pt x="5540" y="2448"/>
                  </a:cubicBezTo>
                  <a:cubicBezTo>
                    <a:pt x="5873" y="2886"/>
                    <a:pt x="6276" y="3290"/>
                    <a:pt x="6575" y="3745"/>
                  </a:cubicBezTo>
                  <a:cubicBezTo>
                    <a:pt x="7399" y="5060"/>
                    <a:pt x="7311" y="6726"/>
                    <a:pt x="6382" y="7971"/>
                  </a:cubicBezTo>
                  <a:lnTo>
                    <a:pt x="6978" y="8006"/>
                  </a:lnTo>
                  <a:cubicBezTo>
                    <a:pt x="7188" y="9478"/>
                    <a:pt x="7504" y="11161"/>
                    <a:pt x="8854" y="11950"/>
                  </a:cubicBezTo>
                  <a:cubicBezTo>
                    <a:pt x="8766" y="10372"/>
                    <a:pt x="8310" y="8830"/>
                    <a:pt x="7556" y="7427"/>
                  </a:cubicBezTo>
                  <a:cubicBezTo>
                    <a:pt x="8205" y="6060"/>
                    <a:pt x="8380" y="4534"/>
                    <a:pt x="8047" y="3062"/>
                  </a:cubicBezTo>
                  <a:cubicBezTo>
                    <a:pt x="7784" y="1852"/>
                    <a:pt x="7048" y="607"/>
                    <a:pt x="5786" y="222"/>
                  </a:cubicBezTo>
                  <a:cubicBezTo>
                    <a:pt x="5671" y="181"/>
                    <a:pt x="5540" y="151"/>
                    <a:pt x="5415" y="151"/>
                  </a:cubicBezTo>
                  <a:cubicBezTo>
                    <a:pt x="5272" y="151"/>
                    <a:pt x="5134" y="189"/>
                    <a:pt x="5032" y="292"/>
                  </a:cubicBezTo>
                  <a:cubicBezTo>
                    <a:pt x="5019" y="83"/>
                    <a:pt x="4783" y="1"/>
                    <a:pt x="4541" y="1"/>
                  </a:cubicBezTo>
                  <a:close/>
                </a:path>
              </a:pathLst>
            </a:custGeom>
            <a:solidFill>
              <a:srgbClr val="F8A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F9E86FB-109A-4E5F-BCB0-F47DD347B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52" y="3420477"/>
            <a:ext cx="1167803" cy="158080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5511630-449D-45EF-A63A-853B0E4FC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36" y="3420476"/>
            <a:ext cx="1167803" cy="15808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E814E82-00AA-4B24-97B4-5837C58F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38" y="3460326"/>
            <a:ext cx="1167803" cy="15808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431F87A-85E6-4EDF-A023-8BB19D6A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648940">
            <a:off x="4207770" y="3357157"/>
            <a:ext cx="628084" cy="850212"/>
          </a:xfrm>
          <a:prstGeom prst="rect">
            <a:avLst/>
          </a:prstGeom>
        </p:spPr>
      </p:pic>
      <p:sp>
        <p:nvSpPr>
          <p:cNvPr id="1860" name="Google Shape;1860;p57"/>
          <p:cNvSpPr/>
          <p:nvPr/>
        </p:nvSpPr>
        <p:spPr>
          <a:xfrm>
            <a:off x="2189301" y="4025769"/>
            <a:ext cx="1388876" cy="183159"/>
          </a:xfrm>
          <a:custGeom>
            <a:avLst/>
            <a:gdLst/>
            <a:ahLst/>
            <a:cxnLst/>
            <a:rect l="l" t="t" r="r" b="b"/>
            <a:pathLst>
              <a:path w="17634" h="3733" extrusionOk="0">
                <a:moveTo>
                  <a:pt x="16536" y="830"/>
                </a:moveTo>
                <a:cubicBezTo>
                  <a:pt x="16527" y="849"/>
                  <a:pt x="16521" y="872"/>
                  <a:pt x="16516" y="896"/>
                </a:cubicBezTo>
                <a:lnTo>
                  <a:pt x="16516" y="896"/>
                </a:lnTo>
                <a:cubicBezTo>
                  <a:pt x="16523" y="873"/>
                  <a:pt x="16529" y="851"/>
                  <a:pt x="16536" y="830"/>
                </a:cubicBezTo>
                <a:close/>
                <a:moveTo>
                  <a:pt x="3146" y="1220"/>
                </a:moveTo>
                <a:lnTo>
                  <a:pt x="3146" y="1245"/>
                </a:lnTo>
                <a:cubicBezTo>
                  <a:pt x="3146" y="1269"/>
                  <a:pt x="3146" y="1269"/>
                  <a:pt x="3171" y="1294"/>
                </a:cubicBezTo>
                <a:cubicBezTo>
                  <a:pt x="3171" y="1294"/>
                  <a:pt x="3171" y="1269"/>
                  <a:pt x="3171" y="1269"/>
                </a:cubicBezTo>
                <a:lnTo>
                  <a:pt x="3146" y="1220"/>
                </a:lnTo>
                <a:close/>
                <a:moveTo>
                  <a:pt x="986" y="3192"/>
                </a:moveTo>
                <a:cubicBezTo>
                  <a:pt x="970" y="3196"/>
                  <a:pt x="943" y="3205"/>
                  <a:pt x="902" y="3220"/>
                </a:cubicBezTo>
                <a:lnTo>
                  <a:pt x="986" y="3192"/>
                </a:lnTo>
                <a:close/>
                <a:moveTo>
                  <a:pt x="16486" y="3479"/>
                </a:moveTo>
                <a:cubicBezTo>
                  <a:pt x="16460" y="3490"/>
                  <a:pt x="16437" y="3502"/>
                  <a:pt x="16414" y="3513"/>
                </a:cubicBezTo>
                <a:cubicBezTo>
                  <a:pt x="16440" y="3504"/>
                  <a:pt x="16464" y="3492"/>
                  <a:pt x="16486" y="3479"/>
                </a:cubicBezTo>
                <a:close/>
                <a:moveTo>
                  <a:pt x="2171" y="1"/>
                </a:moveTo>
                <a:cubicBezTo>
                  <a:pt x="2171" y="25"/>
                  <a:pt x="2146" y="25"/>
                  <a:pt x="2122" y="50"/>
                </a:cubicBezTo>
                <a:lnTo>
                  <a:pt x="1927" y="196"/>
                </a:lnTo>
                <a:lnTo>
                  <a:pt x="1829" y="269"/>
                </a:lnTo>
                <a:lnTo>
                  <a:pt x="1756" y="294"/>
                </a:lnTo>
                <a:lnTo>
                  <a:pt x="1707" y="294"/>
                </a:lnTo>
                <a:lnTo>
                  <a:pt x="1610" y="318"/>
                </a:lnTo>
                <a:lnTo>
                  <a:pt x="1341" y="367"/>
                </a:lnTo>
                <a:cubicBezTo>
                  <a:pt x="1293" y="464"/>
                  <a:pt x="1244" y="562"/>
                  <a:pt x="1220" y="684"/>
                </a:cubicBezTo>
                <a:cubicBezTo>
                  <a:pt x="1195" y="708"/>
                  <a:pt x="1171" y="781"/>
                  <a:pt x="1146" y="855"/>
                </a:cubicBezTo>
                <a:cubicBezTo>
                  <a:pt x="1146" y="903"/>
                  <a:pt x="1122" y="976"/>
                  <a:pt x="1098" y="1025"/>
                </a:cubicBezTo>
                <a:cubicBezTo>
                  <a:pt x="1049" y="1147"/>
                  <a:pt x="1024" y="1269"/>
                  <a:pt x="976" y="1415"/>
                </a:cubicBezTo>
                <a:cubicBezTo>
                  <a:pt x="976" y="1415"/>
                  <a:pt x="976" y="1415"/>
                  <a:pt x="976" y="1440"/>
                </a:cubicBezTo>
                <a:lnTo>
                  <a:pt x="951" y="1464"/>
                </a:lnTo>
                <a:lnTo>
                  <a:pt x="902" y="1513"/>
                </a:lnTo>
                <a:lnTo>
                  <a:pt x="829" y="1635"/>
                </a:lnTo>
                <a:lnTo>
                  <a:pt x="805" y="1659"/>
                </a:lnTo>
                <a:lnTo>
                  <a:pt x="756" y="1684"/>
                </a:lnTo>
                <a:cubicBezTo>
                  <a:pt x="732" y="1708"/>
                  <a:pt x="683" y="1733"/>
                  <a:pt x="659" y="1781"/>
                </a:cubicBezTo>
                <a:cubicBezTo>
                  <a:pt x="610" y="1806"/>
                  <a:pt x="561" y="1830"/>
                  <a:pt x="537" y="1854"/>
                </a:cubicBezTo>
                <a:cubicBezTo>
                  <a:pt x="488" y="1879"/>
                  <a:pt x="439" y="1903"/>
                  <a:pt x="390" y="1952"/>
                </a:cubicBezTo>
                <a:lnTo>
                  <a:pt x="220" y="1976"/>
                </a:lnTo>
                <a:cubicBezTo>
                  <a:pt x="146" y="1976"/>
                  <a:pt x="49" y="2001"/>
                  <a:pt x="49" y="2001"/>
                </a:cubicBezTo>
                <a:lnTo>
                  <a:pt x="0" y="2025"/>
                </a:lnTo>
                <a:lnTo>
                  <a:pt x="0" y="2220"/>
                </a:lnTo>
                <a:cubicBezTo>
                  <a:pt x="0" y="2391"/>
                  <a:pt x="24" y="2537"/>
                  <a:pt x="49" y="2684"/>
                </a:cubicBezTo>
                <a:cubicBezTo>
                  <a:pt x="115" y="2971"/>
                  <a:pt x="262" y="3279"/>
                  <a:pt x="616" y="3279"/>
                </a:cubicBezTo>
                <a:cubicBezTo>
                  <a:pt x="653" y="3279"/>
                  <a:pt x="691" y="3276"/>
                  <a:pt x="732" y="3269"/>
                </a:cubicBezTo>
                <a:lnTo>
                  <a:pt x="732" y="3318"/>
                </a:lnTo>
                <a:lnTo>
                  <a:pt x="902" y="3220"/>
                </a:lnTo>
                <a:cubicBezTo>
                  <a:pt x="1061" y="3161"/>
                  <a:pt x="1139" y="3085"/>
                  <a:pt x="1163" y="3085"/>
                </a:cubicBezTo>
                <a:cubicBezTo>
                  <a:pt x="1168" y="3085"/>
                  <a:pt x="1171" y="3089"/>
                  <a:pt x="1171" y="3098"/>
                </a:cubicBezTo>
                <a:lnTo>
                  <a:pt x="1146" y="3123"/>
                </a:lnTo>
                <a:lnTo>
                  <a:pt x="1049" y="3172"/>
                </a:lnTo>
                <a:lnTo>
                  <a:pt x="986" y="3192"/>
                </a:lnTo>
                <a:lnTo>
                  <a:pt x="986" y="3192"/>
                </a:lnTo>
                <a:cubicBezTo>
                  <a:pt x="993" y="3191"/>
                  <a:pt x="998" y="3190"/>
                  <a:pt x="1001" y="3190"/>
                </a:cubicBezTo>
                <a:cubicBezTo>
                  <a:pt x="1030" y="3190"/>
                  <a:pt x="954" y="3242"/>
                  <a:pt x="902" y="3293"/>
                </a:cubicBezTo>
                <a:cubicBezTo>
                  <a:pt x="1000" y="3245"/>
                  <a:pt x="1073" y="3220"/>
                  <a:pt x="1146" y="3172"/>
                </a:cubicBezTo>
                <a:cubicBezTo>
                  <a:pt x="1171" y="3163"/>
                  <a:pt x="1173" y="3161"/>
                  <a:pt x="1165" y="3161"/>
                </a:cubicBezTo>
                <a:cubicBezTo>
                  <a:pt x="1149" y="3161"/>
                  <a:pt x="1089" y="3172"/>
                  <a:pt x="1073" y="3172"/>
                </a:cubicBezTo>
                <a:cubicBezTo>
                  <a:pt x="1122" y="3147"/>
                  <a:pt x="1195" y="3098"/>
                  <a:pt x="1244" y="3050"/>
                </a:cubicBezTo>
                <a:cubicBezTo>
                  <a:pt x="1268" y="3025"/>
                  <a:pt x="1317" y="3001"/>
                  <a:pt x="1341" y="3001"/>
                </a:cubicBezTo>
                <a:cubicBezTo>
                  <a:pt x="1366" y="2952"/>
                  <a:pt x="1415" y="2952"/>
                  <a:pt x="1439" y="2928"/>
                </a:cubicBezTo>
                <a:cubicBezTo>
                  <a:pt x="1561" y="2854"/>
                  <a:pt x="1561" y="2854"/>
                  <a:pt x="1585" y="2854"/>
                </a:cubicBezTo>
                <a:cubicBezTo>
                  <a:pt x="1585" y="2861"/>
                  <a:pt x="1587" y="2864"/>
                  <a:pt x="1591" y="2864"/>
                </a:cubicBezTo>
                <a:cubicBezTo>
                  <a:pt x="1604" y="2864"/>
                  <a:pt x="1640" y="2836"/>
                  <a:pt x="1732" y="2781"/>
                </a:cubicBezTo>
                <a:lnTo>
                  <a:pt x="1854" y="2659"/>
                </a:lnTo>
                <a:lnTo>
                  <a:pt x="1902" y="2659"/>
                </a:lnTo>
                <a:lnTo>
                  <a:pt x="1927" y="2611"/>
                </a:lnTo>
                <a:cubicBezTo>
                  <a:pt x="1927" y="2611"/>
                  <a:pt x="1951" y="2586"/>
                  <a:pt x="1951" y="2586"/>
                </a:cubicBezTo>
                <a:lnTo>
                  <a:pt x="1976" y="2537"/>
                </a:lnTo>
                <a:lnTo>
                  <a:pt x="1976" y="2562"/>
                </a:lnTo>
                <a:cubicBezTo>
                  <a:pt x="1976" y="2586"/>
                  <a:pt x="1976" y="2611"/>
                  <a:pt x="1976" y="2635"/>
                </a:cubicBezTo>
                <a:cubicBezTo>
                  <a:pt x="1976" y="2635"/>
                  <a:pt x="1976" y="2635"/>
                  <a:pt x="1976" y="2659"/>
                </a:cubicBezTo>
                <a:lnTo>
                  <a:pt x="2000" y="2659"/>
                </a:lnTo>
                <a:lnTo>
                  <a:pt x="2049" y="2708"/>
                </a:lnTo>
                <a:lnTo>
                  <a:pt x="2146" y="2781"/>
                </a:lnTo>
                <a:lnTo>
                  <a:pt x="2244" y="2879"/>
                </a:lnTo>
                <a:cubicBezTo>
                  <a:pt x="2293" y="2928"/>
                  <a:pt x="2317" y="2952"/>
                  <a:pt x="2341" y="2976"/>
                </a:cubicBezTo>
                <a:cubicBezTo>
                  <a:pt x="2341" y="3001"/>
                  <a:pt x="2366" y="3025"/>
                  <a:pt x="2366" y="3050"/>
                </a:cubicBezTo>
                <a:cubicBezTo>
                  <a:pt x="2366" y="3047"/>
                  <a:pt x="2367" y="3046"/>
                  <a:pt x="2370" y="3046"/>
                </a:cubicBezTo>
                <a:cubicBezTo>
                  <a:pt x="2393" y="3046"/>
                  <a:pt x="2511" y="3133"/>
                  <a:pt x="2707" y="3220"/>
                </a:cubicBezTo>
                <a:cubicBezTo>
                  <a:pt x="2829" y="3293"/>
                  <a:pt x="2951" y="3367"/>
                  <a:pt x="3073" y="3415"/>
                </a:cubicBezTo>
                <a:cubicBezTo>
                  <a:pt x="3244" y="3464"/>
                  <a:pt x="3390" y="3513"/>
                  <a:pt x="3537" y="3537"/>
                </a:cubicBezTo>
                <a:cubicBezTo>
                  <a:pt x="3829" y="3611"/>
                  <a:pt x="4146" y="3611"/>
                  <a:pt x="4439" y="3611"/>
                </a:cubicBezTo>
                <a:cubicBezTo>
                  <a:pt x="4537" y="3586"/>
                  <a:pt x="4634" y="3586"/>
                  <a:pt x="4732" y="3562"/>
                </a:cubicBezTo>
                <a:lnTo>
                  <a:pt x="4902" y="3562"/>
                </a:lnTo>
                <a:cubicBezTo>
                  <a:pt x="4902" y="3562"/>
                  <a:pt x="4902" y="3537"/>
                  <a:pt x="4902" y="3537"/>
                </a:cubicBezTo>
                <a:cubicBezTo>
                  <a:pt x="4902" y="3537"/>
                  <a:pt x="4902" y="3513"/>
                  <a:pt x="4902" y="3513"/>
                </a:cubicBezTo>
                <a:cubicBezTo>
                  <a:pt x="5034" y="3469"/>
                  <a:pt x="5104" y="3460"/>
                  <a:pt x="5145" y="3460"/>
                </a:cubicBezTo>
                <a:cubicBezTo>
                  <a:pt x="5172" y="3460"/>
                  <a:pt x="5185" y="3464"/>
                  <a:pt x="5195" y="3464"/>
                </a:cubicBezTo>
                <a:cubicBezTo>
                  <a:pt x="5215" y="3464"/>
                  <a:pt x="5230" y="3468"/>
                  <a:pt x="5254" y="3468"/>
                </a:cubicBezTo>
                <a:cubicBezTo>
                  <a:pt x="5291" y="3468"/>
                  <a:pt x="5346" y="3459"/>
                  <a:pt x="5463" y="3415"/>
                </a:cubicBezTo>
                <a:cubicBezTo>
                  <a:pt x="5512" y="3367"/>
                  <a:pt x="5561" y="3342"/>
                  <a:pt x="5634" y="3293"/>
                </a:cubicBezTo>
                <a:lnTo>
                  <a:pt x="5732" y="3245"/>
                </a:lnTo>
                <a:lnTo>
                  <a:pt x="5854" y="3196"/>
                </a:lnTo>
                <a:cubicBezTo>
                  <a:pt x="6000" y="3147"/>
                  <a:pt x="6122" y="3074"/>
                  <a:pt x="6219" y="3001"/>
                </a:cubicBezTo>
                <a:lnTo>
                  <a:pt x="6317" y="2952"/>
                </a:lnTo>
                <a:cubicBezTo>
                  <a:pt x="6334" y="2935"/>
                  <a:pt x="6364" y="2918"/>
                  <a:pt x="6379" y="2918"/>
                </a:cubicBezTo>
                <a:cubicBezTo>
                  <a:pt x="6386" y="2918"/>
                  <a:pt x="6390" y="2920"/>
                  <a:pt x="6390" y="2928"/>
                </a:cubicBezTo>
                <a:cubicBezTo>
                  <a:pt x="6415" y="2830"/>
                  <a:pt x="6561" y="2781"/>
                  <a:pt x="6658" y="2684"/>
                </a:cubicBezTo>
                <a:cubicBezTo>
                  <a:pt x="6666" y="2669"/>
                  <a:pt x="6667" y="2663"/>
                  <a:pt x="6662" y="2663"/>
                </a:cubicBezTo>
                <a:cubicBezTo>
                  <a:pt x="6653" y="2663"/>
                  <a:pt x="6619" y="2691"/>
                  <a:pt x="6585" y="2708"/>
                </a:cubicBezTo>
                <a:lnTo>
                  <a:pt x="6683" y="2611"/>
                </a:lnTo>
                <a:cubicBezTo>
                  <a:pt x="6707" y="2586"/>
                  <a:pt x="6732" y="2562"/>
                  <a:pt x="6756" y="2537"/>
                </a:cubicBezTo>
                <a:cubicBezTo>
                  <a:pt x="6805" y="2537"/>
                  <a:pt x="6829" y="2537"/>
                  <a:pt x="6805" y="2562"/>
                </a:cubicBezTo>
                <a:lnTo>
                  <a:pt x="6854" y="2537"/>
                </a:lnTo>
                <a:lnTo>
                  <a:pt x="6854" y="2562"/>
                </a:lnTo>
                <a:lnTo>
                  <a:pt x="6878" y="2611"/>
                </a:lnTo>
                <a:lnTo>
                  <a:pt x="6927" y="2659"/>
                </a:lnTo>
                <a:cubicBezTo>
                  <a:pt x="7000" y="2733"/>
                  <a:pt x="7073" y="2806"/>
                  <a:pt x="7122" y="2879"/>
                </a:cubicBezTo>
                <a:cubicBezTo>
                  <a:pt x="7171" y="2928"/>
                  <a:pt x="7244" y="2976"/>
                  <a:pt x="7268" y="3001"/>
                </a:cubicBezTo>
                <a:cubicBezTo>
                  <a:pt x="7219" y="2903"/>
                  <a:pt x="7000" y="2708"/>
                  <a:pt x="6975" y="2586"/>
                </a:cubicBezTo>
                <a:lnTo>
                  <a:pt x="6975" y="2586"/>
                </a:lnTo>
                <a:cubicBezTo>
                  <a:pt x="7146" y="2757"/>
                  <a:pt x="7195" y="2879"/>
                  <a:pt x="7293" y="2928"/>
                </a:cubicBezTo>
                <a:cubicBezTo>
                  <a:pt x="7317" y="2952"/>
                  <a:pt x="7341" y="3001"/>
                  <a:pt x="7366" y="3025"/>
                </a:cubicBezTo>
                <a:cubicBezTo>
                  <a:pt x="7414" y="3074"/>
                  <a:pt x="7463" y="3123"/>
                  <a:pt x="7512" y="3172"/>
                </a:cubicBezTo>
                <a:cubicBezTo>
                  <a:pt x="7561" y="3220"/>
                  <a:pt x="7634" y="3245"/>
                  <a:pt x="7683" y="3293"/>
                </a:cubicBezTo>
                <a:cubicBezTo>
                  <a:pt x="7732" y="3342"/>
                  <a:pt x="7780" y="3391"/>
                  <a:pt x="7829" y="3415"/>
                </a:cubicBezTo>
                <a:lnTo>
                  <a:pt x="7902" y="3415"/>
                </a:lnTo>
                <a:cubicBezTo>
                  <a:pt x="7927" y="3440"/>
                  <a:pt x="7951" y="3464"/>
                  <a:pt x="7951" y="3464"/>
                </a:cubicBezTo>
                <a:lnTo>
                  <a:pt x="8000" y="3513"/>
                </a:lnTo>
                <a:cubicBezTo>
                  <a:pt x="8171" y="3586"/>
                  <a:pt x="8341" y="3635"/>
                  <a:pt x="8536" y="3659"/>
                </a:cubicBezTo>
                <a:lnTo>
                  <a:pt x="8683" y="3684"/>
                </a:lnTo>
                <a:cubicBezTo>
                  <a:pt x="8732" y="3708"/>
                  <a:pt x="8756" y="3708"/>
                  <a:pt x="8805" y="3708"/>
                </a:cubicBezTo>
                <a:cubicBezTo>
                  <a:pt x="8853" y="3708"/>
                  <a:pt x="8902" y="3732"/>
                  <a:pt x="8975" y="3732"/>
                </a:cubicBezTo>
                <a:lnTo>
                  <a:pt x="9317" y="3732"/>
                </a:lnTo>
                <a:lnTo>
                  <a:pt x="9561" y="3684"/>
                </a:lnTo>
                <a:cubicBezTo>
                  <a:pt x="9610" y="3684"/>
                  <a:pt x="9683" y="3659"/>
                  <a:pt x="9756" y="3635"/>
                </a:cubicBezTo>
                <a:lnTo>
                  <a:pt x="9829" y="3586"/>
                </a:lnTo>
                <a:lnTo>
                  <a:pt x="9927" y="3562"/>
                </a:lnTo>
                <a:lnTo>
                  <a:pt x="10073" y="3464"/>
                </a:lnTo>
                <a:cubicBezTo>
                  <a:pt x="10171" y="3415"/>
                  <a:pt x="10244" y="3367"/>
                  <a:pt x="10317" y="3293"/>
                </a:cubicBezTo>
                <a:lnTo>
                  <a:pt x="10414" y="3220"/>
                </a:lnTo>
                <a:lnTo>
                  <a:pt x="10463" y="3172"/>
                </a:lnTo>
                <a:lnTo>
                  <a:pt x="10463" y="3147"/>
                </a:lnTo>
                <a:lnTo>
                  <a:pt x="10463" y="3123"/>
                </a:lnTo>
                <a:cubicBezTo>
                  <a:pt x="10463" y="3123"/>
                  <a:pt x="10463" y="3112"/>
                  <a:pt x="10470" y="3112"/>
                </a:cubicBezTo>
                <a:cubicBezTo>
                  <a:pt x="10474" y="3112"/>
                  <a:pt x="10479" y="3115"/>
                  <a:pt x="10488" y="3123"/>
                </a:cubicBezTo>
                <a:cubicBezTo>
                  <a:pt x="10488" y="3098"/>
                  <a:pt x="10488" y="3050"/>
                  <a:pt x="10488" y="3025"/>
                </a:cubicBezTo>
                <a:cubicBezTo>
                  <a:pt x="10488" y="3050"/>
                  <a:pt x="10512" y="3025"/>
                  <a:pt x="10512" y="3098"/>
                </a:cubicBezTo>
                <a:lnTo>
                  <a:pt x="10512" y="3050"/>
                </a:lnTo>
                <a:lnTo>
                  <a:pt x="10512" y="3025"/>
                </a:lnTo>
                <a:cubicBezTo>
                  <a:pt x="10512" y="3013"/>
                  <a:pt x="10512" y="2995"/>
                  <a:pt x="10512" y="2976"/>
                </a:cubicBezTo>
                <a:cubicBezTo>
                  <a:pt x="10512" y="2970"/>
                  <a:pt x="10512" y="2967"/>
                  <a:pt x="10513" y="2967"/>
                </a:cubicBezTo>
                <a:cubicBezTo>
                  <a:pt x="10517" y="2967"/>
                  <a:pt x="10530" y="2995"/>
                  <a:pt x="10585" y="3050"/>
                </a:cubicBezTo>
                <a:lnTo>
                  <a:pt x="10610" y="3074"/>
                </a:lnTo>
                <a:lnTo>
                  <a:pt x="10634" y="3074"/>
                </a:lnTo>
                <a:lnTo>
                  <a:pt x="10658" y="3123"/>
                </a:lnTo>
                <a:lnTo>
                  <a:pt x="10731" y="3172"/>
                </a:lnTo>
                <a:cubicBezTo>
                  <a:pt x="10756" y="3196"/>
                  <a:pt x="10805" y="3245"/>
                  <a:pt x="10853" y="3269"/>
                </a:cubicBezTo>
                <a:cubicBezTo>
                  <a:pt x="10951" y="3342"/>
                  <a:pt x="11049" y="3391"/>
                  <a:pt x="11146" y="3440"/>
                </a:cubicBezTo>
                <a:cubicBezTo>
                  <a:pt x="11317" y="3537"/>
                  <a:pt x="11488" y="3586"/>
                  <a:pt x="11683" y="3611"/>
                </a:cubicBezTo>
                <a:lnTo>
                  <a:pt x="12000" y="3611"/>
                </a:lnTo>
                <a:lnTo>
                  <a:pt x="11927" y="3586"/>
                </a:lnTo>
                <a:lnTo>
                  <a:pt x="11805" y="3562"/>
                </a:lnTo>
                <a:lnTo>
                  <a:pt x="12024" y="3562"/>
                </a:lnTo>
                <a:lnTo>
                  <a:pt x="12170" y="3537"/>
                </a:lnTo>
                <a:lnTo>
                  <a:pt x="12219" y="3537"/>
                </a:lnTo>
                <a:cubicBezTo>
                  <a:pt x="12170" y="3562"/>
                  <a:pt x="12146" y="3586"/>
                  <a:pt x="12097" y="3611"/>
                </a:cubicBezTo>
                <a:cubicBezTo>
                  <a:pt x="12049" y="3659"/>
                  <a:pt x="12000" y="3684"/>
                  <a:pt x="11975" y="3684"/>
                </a:cubicBezTo>
                <a:lnTo>
                  <a:pt x="12195" y="3684"/>
                </a:lnTo>
                <a:cubicBezTo>
                  <a:pt x="12268" y="3684"/>
                  <a:pt x="12366" y="3659"/>
                  <a:pt x="12439" y="3635"/>
                </a:cubicBezTo>
                <a:cubicBezTo>
                  <a:pt x="12658" y="3586"/>
                  <a:pt x="12853" y="3513"/>
                  <a:pt x="13049" y="3391"/>
                </a:cubicBezTo>
                <a:cubicBezTo>
                  <a:pt x="13268" y="3245"/>
                  <a:pt x="13439" y="3098"/>
                  <a:pt x="13609" y="2903"/>
                </a:cubicBezTo>
                <a:lnTo>
                  <a:pt x="13683" y="2830"/>
                </a:lnTo>
                <a:lnTo>
                  <a:pt x="13707" y="2781"/>
                </a:lnTo>
                <a:lnTo>
                  <a:pt x="13756" y="2708"/>
                </a:lnTo>
                <a:cubicBezTo>
                  <a:pt x="13805" y="2611"/>
                  <a:pt x="13853" y="2489"/>
                  <a:pt x="13878" y="2367"/>
                </a:cubicBezTo>
                <a:cubicBezTo>
                  <a:pt x="13902" y="2489"/>
                  <a:pt x="13927" y="2586"/>
                  <a:pt x="13975" y="2708"/>
                </a:cubicBezTo>
                <a:cubicBezTo>
                  <a:pt x="13975" y="2757"/>
                  <a:pt x="13975" y="2781"/>
                  <a:pt x="13951" y="2781"/>
                </a:cubicBezTo>
                <a:cubicBezTo>
                  <a:pt x="13956" y="2787"/>
                  <a:pt x="13961" y="2789"/>
                  <a:pt x="13964" y="2789"/>
                </a:cubicBezTo>
                <a:cubicBezTo>
                  <a:pt x="13971" y="2789"/>
                  <a:pt x="13975" y="2783"/>
                  <a:pt x="13980" y="2783"/>
                </a:cubicBezTo>
                <a:cubicBezTo>
                  <a:pt x="13985" y="2783"/>
                  <a:pt x="13991" y="2788"/>
                  <a:pt x="14000" y="2806"/>
                </a:cubicBezTo>
                <a:cubicBezTo>
                  <a:pt x="14024" y="2830"/>
                  <a:pt x="14024" y="2836"/>
                  <a:pt x="14015" y="2836"/>
                </a:cubicBezTo>
                <a:cubicBezTo>
                  <a:pt x="14006" y="2836"/>
                  <a:pt x="13988" y="2830"/>
                  <a:pt x="13975" y="2830"/>
                </a:cubicBezTo>
                <a:cubicBezTo>
                  <a:pt x="13975" y="2830"/>
                  <a:pt x="13991" y="2861"/>
                  <a:pt x="14010" y="2861"/>
                </a:cubicBezTo>
                <a:cubicBezTo>
                  <a:pt x="14014" y="2861"/>
                  <a:pt x="14019" y="2859"/>
                  <a:pt x="14024" y="2854"/>
                </a:cubicBezTo>
                <a:cubicBezTo>
                  <a:pt x="14024" y="2854"/>
                  <a:pt x="14048" y="2806"/>
                  <a:pt x="14073" y="2757"/>
                </a:cubicBezTo>
                <a:lnTo>
                  <a:pt x="14097" y="2806"/>
                </a:lnTo>
                <a:lnTo>
                  <a:pt x="14122" y="2806"/>
                </a:lnTo>
                <a:lnTo>
                  <a:pt x="14146" y="2854"/>
                </a:lnTo>
                <a:lnTo>
                  <a:pt x="14195" y="2903"/>
                </a:lnTo>
                <a:lnTo>
                  <a:pt x="14146" y="2903"/>
                </a:lnTo>
                <a:cubicBezTo>
                  <a:pt x="14170" y="2928"/>
                  <a:pt x="14170" y="2928"/>
                  <a:pt x="14195" y="2928"/>
                </a:cubicBezTo>
                <a:lnTo>
                  <a:pt x="14292" y="3001"/>
                </a:lnTo>
                <a:cubicBezTo>
                  <a:pt x="14414" y="3074"/>
                  <a:pt x="14536" y="3147"/>
                  <a:pt x="14634" y="3220"/>
                </a:cubicBezTo>
                <a:cubicBezTo>
                  <a:pt x="14707" y="3269"/>
                  <a:pt x="14756" y="3318"/>
                  <a:pt x="14829" y="3342"/>
                </a:cubicBezTo>
                <a:cubicBezTo>
                  <a:pt x="14878" y="3367"/>
                  <a:pt x="14902" y="3391"/>
                  <a:pt x="14951" y="3415"/>
                </a:cubicBezTo>
                <a:lnTo>
                  <a:pt x="15073" y="3464"/>
                </a:lnTo>
                <a:cubicBezTo>
                  <a:pt x="15146" y="3489"/>
                  <a:pt x="15244" y="3537"/>
                  <a:pt x="15317" y="3562"/>
                </a:cubicBezTo>
                <a:lnTo>
                  <a:pt x="15463" y="3586"/>
                </a:lnTo>
                <a:lnTo>
                  <a:pt x="15609" y="3586"/>
                </a:lnTo>
                <a:cubicBezTo>
                  <a:pt x="15780" y="3586"/>
                  <a:pt x="15975" y="3586"/>
                  <a:pt x="16170" y="3537"/>
                </a:cubicBezTo>
                <a:cubicBezTo>
                  <a:pt x="16268" y="3513"/>
                  <a:pt x="16341" y="3489"/>
                  <a:pt x="16439" y="3440"/>
                </a:cubicBezTo>
                <a:lnTo>
                  <a:pt x="16561" y="3391"/>
                </a:lnTo>
                <a:lnTo>
                  <a:pt x="16683" y="3318"/>
                </a:lnTo>
                <a:lnTo>
                  <a:pt x="16683" y="3318"/>
                </a:lnTo>
                <a:cubicBezTo>
                  <a:pt x="16683" y="3318"/>
                  <a:pt x="16658" y="3367"/>
                  <a:pt x="16609" y="3391"/>
                </a:cubicBezTo>
                <a:cubicBezTo>
                  <a:pt x="16562" y="3422"/>
                  <a:pt x="16526" y="3454"/>
                  <a:pt x="16486" y="3479"/>
                </a:cubicBezTo>
                <a:lnTo>
                  <a:pt x="16486" y="3479"/>
                </a:lnTo>
                <a:cubicBezTo>
                  <a:pt x="16514" y="3466"/>
                  <a:pt x="16546" y="3453"/>
                  <a:pt x="16585" y="3440"/>
                </a:cubicBezTo>
                <a:cubicBezTo>
                  <a:pt x="16634" y="3415"/>
                  <a:pt x="16683" y="3391"/>
                  <a:pt x="16731" y="3367"/>
                </a:cubicBezTo>
                <a:lnTo>
                  <a:pt x="16731" y="3367"/>
                </a:lnTo>
                <a:cubicBezTo>
                  <a:pt x="16713" y="3371"/>
                  <a:pt x="16701" y="3373"/>
                  <a:pt x="16694" y="3373"/>
                </a:cubicBezTo>
                <a:cubicBezTo>
                  <a:pt x="16661" y="3373"/>
                  <a:pt x="16720" y="3333"/>
                  <a:pt x="16780" y="3293"/>
                </a:cubicBezTo>
                <a:cubicBezTo>
                  <a:pt x="16817" y="3275"/>
                  <a:pt x="16868" y="3228"/>
                  <a:pt x="16859" y="3228"/>
                </a:cubicBezTo>
                <a:cubicBezTo>
                  <a:pt x="16856" y="3228"/>
                  <a:pt x="16847" y="3233"/>
                  <a:pt x="16829" y="3245"/>
                </a:cubicBezTo>
                <a:cubicBezTo>
                  <a:pt x="17024" y="3050"/>
                  <a:pt x="17195" y="2854"/>
                  <a:pt x="17341" y="2635"/>
                </a:cubicBezTo>
                <a:cubicBezTo>
                  <a:pt x="17463" y="2464"/>
                  <a:pt x="17561" y="2269"/>
                  <a:pt x="17634" y="2050"/>
                </a:cubicBezTo>
                <a:cubicBezTo>
                  <a:pt x="17634" y="2025"/>
                  <a:pt x="17561" y="1952"/>
                  <a:pt x="17463" y="1830"/>
                </a:cubicBezTo>
                <a:cubicBezTo>
                  <a:pt x="17365" y="1733"/>
                  <a:pt x="17244" y="1586"/>
                  <a:pt x="17097" y="1464"/>
                </a:cubicBezTo>
                <a:cubicBezTo>
                  <a:pt x="16926" y="1294"/>
                  <a:pt x="16707" y="1147"/>
                  <a:pt x="16487" y="1001"/>
                </a:cubicBezTo>
                <a:cubicBezTo>
                  <a:pt x="16502" y="971"/>
                  <a:pt x="16508" y="933"/>
                  <a:pt x="16516" y="896"/>
                </a:cubicBezTo>
                <a:lnTo>
                  <a:pt x="16516" y="896"/>
                </a:lnTo>
                <a:cubicBezTo>
                  <a:pt x="16498" y="956"/>
                  <a:pt x="16481" y="1021"/>
                  <a:pt x="16463" y="1074"/>
                </a:cubicBezTo>
                <a:lnTo>
                  <a:pt x="16512" y="1098"/>
                </a:lnTo>
                <a:cubicBezTo>
                  <a:pt x="16487" y="1196"/>
                  <a:pt x="16487" y="1220"/>
                  <a:pt x="16463" y="1220"/>
                </a:cubicBezTo>
                <a:cubicBezTo>
                  <a:pt x="16463" y="1220"/>
                  <a:pt x="16463" y="1245"/>
                  <a:pt x="16414" y="1318"/>
                </a:cubicBezTo>
                <a:cubicBezTo>
                  <a:pt x="16414" y="1318"/>
                  <a:pt x="16414" y="1294"/>
                  <a:pt x="16414" y="1220"/>
                </a:cubicBezTo>
                <a:cubicBezTo>
                  <a:pt x="16439" y="1147"/>
                  <a:pt x="16463" y="1074"/>
                  <a:pt x="16463" y="1001"/>
                </a:cubicBezTo>
                <a:lnTo>
                  <a:pt x="16463" y="1001"/>
                </a:lnTo>
                <a:cubicBezTo>
                  <a:pt x="16439" y="1147"/>
                  <a:pt x="16366" y="1269"/>
                  <a:pt x="16390" y="1318"/>
                </a:cubicBezTo>
                <a:cubicBezTo>
                  <a:pt x="16373" y="1353"/>
                  <a:pt x="16361" y="1360"/>
                  <a:pt x="16352" y="1360"/>
                </a:cubicBezTo>
                <a:cubicBezTo>
                  <a:pt x="16346" y="1360"/>
                  <a:pt x="16340" y="1357"/>
                  <a:pt x="16334" y="1357"/>
                </a:cubicBezTo>
                <a:cubicBezTo>
                  <a:pt x="16324" y="1357"/>
                  <a:pt x="16312" y="1366"/>
                  <a:pt x="16292" y="1415"/>
                </a:cubicBezTo>
                <a:cubicBezTo>
                  <a:pt x="16292" y="1464"/>
                  <a:pt x="16268" y="1513"/>
                  <a:pt x="16244" y="1586"/>
                </a:cubicBezTo>
                <a:cubicBezTo>
                  <a:pt x="16244" y="1611"/>
                  <a:pt x="16219" y="1635"/>
                  <a:pt x="16219" y="1659"/>
                </a:cubicBezTo>
                <a:cubicBezTo>
                  <a:pt x="16195" y="1684"/>
                  <a:pt x="16195" y="1708"/>
                  <a:pt x="16170" y="1708"/>
                </a:cubicBezTo>
                <a:cubicBezTo>
                  <a:pt x="16146" y="1733"/>
                  <a:pt x="16146" y="1757"/>
                  <a:pt x="16122" y="1781"/>
                </a:cubicBezTo>
                <a:cubicBezTo>
                  <a:pt x="16097" y="1806"/>
                  <a:pt x="16097" y="1830"/>
                  <a:pt x="16073" y="1830"/>
                </a:cubicBezTo>
                <a:cubicBezTo>
                  <a:pt x="16073" y="1879"/>
                  <a:pt x="16048" y="1903"/>
                  <a:pt x="16024" y="1928"/>
                </a:cubicBezTo>
                <a:cubicBezTo>
                  <a:pt x="16000" y="1976"/>
                  <a:pt x="16000" y="1976"/>
                  <a:pt x="16000" y="1976"/>
                </a:cubicBezTo>
                <a:cubicBezTo>
                  <a:pt x="16000" y="2001"/>
                  <a:pt x="15975" y="2001"/>
                  <a:pt x="15975" y="2025"/>
                </a:cubicBezTo>
                <a:cubicBezTo>
                  <a:pt x="15951" y="2025"/>
                  <a:pt x="15927" y="2050"/>
                  <a:pt x="15902" y="2050"/>
                </a:cubicBezTo>
                <a:cubicBezTo>
                  <a:pt x="15863" y="2050"/>
                  <a:pt x="15840" y="2081"/>
                  <a:pt x="15807" y="2081"/>
                </a:cubicBezTo>
                <a:cubicBezTo>
                  <a:pt x="15799" y="2081"/>
                  <a:pt x="15790" y="2079"/>
                  <a:pt x="15780" y="2074"/>
                </a:cubicBezTo>
                <a:lnTo>
                  <a:pt x="15780" y="2074"/>
                </a:lnTo>
                <a:cubicBezTo>
                  <a:pt x="15780" y="2074"/>
                  <a:pt x="15805" y="2098"/>
                  <a:pt x="15780" y="2098"/>
                </a:cubicBezTo>
                <a:cubicBezTo>
                  <a:pt x="15756" y="2098"/>
                  <a:pt x="15658" y="2098"/>
                  <a:pt x="15609" y="2025"/>
                </a:cubicBezTo>
                <a:lnTo>
                  <a:pt x="15512" y="2025"/>
                </a:lnTo>
                <a:cubicBezTo>
                  <a:pt x="15439" y="1976"/>
                  <a:pt x="15366" y="1928"/>
                  <a:pt x="15317" y="1854"/>
                </a:cubicBezTo>
                <a:lnTo>
                  <a:pt x="15219" y="1781"/>
                </a:lnTo>
                <a:lnTo>
                  <a:pt x="15219" y="1733"/>
                </a:lnTo>
                <a:lnTo>
                  <a:pt x="15170" y="1684"/>
                </a:lnTo>
                <a:cubicBezTo>
                  <a:pt x="15122" y="1635"/>
                  <a:pt x="15097" y="1586"/>
                  <a:pt x="15073" y="1537"/>
                </a:cubicBezTo>
                <a:cubicBezTo>
                  <a:pt x="15048" y="1513"/>
                  <a:pt x="15024" y="1489"/>
                  <a:pt x="15024" y="1464"/>
                </a:cubicBezTo>
                <a:lnTo>
                  <a:pt x="14975" y="1367"/>
                </a:lnTo>
                <a:lnTo>
                  <a:pt x="14902" y="1172"/>
                </a:lnTo>
                <a:cubicBezTo>
                  <a:pt x="14902" y="1147"/>
                  <a:pt x="14853" y="1123"/>
                  <a:pt x="14853" y="1074"/>
                </a:cubicBezTo>
                <a:cubicBezTo>
                  <a:pt x="14829" y="1050"/>
                  <a:pt x="14829" y="1001"/>
                  <a:pt x="14805" y="952"/>
                </a:cubicBezTo>
                <a:lnTo>
                  <a:pt x="14731" y="733"/>
                </a:lnTo>
                <a:lnTo>
                  <a:pt x="13878" y="733"/>
                </a:lnTo>
                <a:cubicBezTo>
                  <a:pt x="13585" y="781"/>
                  <a:pt x="13292" y="830"/>
                  <a:pt x="13000" y="830"/>
                </a:cubicBezTo>
                <a:lnTo>
                  <a:pt x="12975" y="952"/>
                </a:lnTo>
                <a:lnTo>
                  <a:pt x="12951" y="1025"/>
                </a:lnTo>
                <a:cubicBezTo>
                  <a:pt x="12927" y="1098"/>
                  <a:pt x="12902" y="1147"/>
                  <a:pt x="12902" y="1220"/>
                </a:cubicBezTo>
                <a:lnTo>
                  <a:pt x="12927" y="1294"/>
                </a:lnTo>
                <a:cubicBezTo>
                  <a:pt x="12902" y="1318"/>
                  <a:pt x="12902" y="1342"/>
                  <a:pt x="12878" y="1367"/>
                </a:cubicBezTo>
                <a:lnTo>
                  <a:pt x="12853" y="1415"/>
                </a:lnTo>
                <a:lnTo>
                  <a:pt x="12707" y="1684"/>
                </a:lnTo>
                <a:lnTo>
                  <a:pt x="12634" y="1781"/>
                </a:lnTo>
                <a:lnTo>
                  <a:pt x="12610" y="1806"/>
                </a:lnTo>
                <a:lnTo>
                  <a:pt x="12610" y="1830"/>
                </a:lnTo>
                <a:cubicBezTo>
                  <a:pt x="12585" y="1854"/>
                  <a:pt x="12585" y="1879"/>
                  <a:pt x="12561" y="1879"/>
                </a:cubicBezTo>
                <a:lnTo>
                  <a:pt x="12512" y="1952"/>
                </a:lnTo>
                <a:cubicBezTo>
                  <a:pt x="12463" y="1976"/>
                  <a:pt x="12439" y="2001"/>
                  <a:pt x="12414" y="2025"/>
                </a:cubicBezTo>
                <a:cubicBezTo>
                  <a:pt x="12341" y="2074"/>
                  <a:pt x="12268" y="2098"/>
                  <a:pt x="12170" y="2123"/>
                </a:cubicBezTo>
                <a:lnTo>
                  <a:pt x="12073" y="2123"/>
                </a:lnTo>
                <a:cubicBezTo>
                  <a:pt x="12024" y="2123"/>
                  <a:pt x="12000" y="2098"/>
                  <a:pt x="11951" y="2098"/>
                </a:cubicBezTo>
                <a:cubicBezTo>
                  <a:pt x="11902" y="2050"/>
                  <a:pt x="11853" y="2025"/>
                  <a:pt x="11805" y="1976"/>
                </a:cubicBezTo>
                <a:lnTo>
                  <a:pt x="11756" y="1928"/>
                </a:lnTo>
                <a:cubicBezTo>
                  <a:pt x="11731" y="1903"/>
                  <a:pt x="11707" y="1903"/>
                  <a:pt x="11707" y="1903"/>
                </a:cubicBezTo>
                <a:lnTo>
                  <a:pt x="11634" y="1781"/>
                </a:lnTo>
                <a:lnTo>
                  <a:pt x="11585" y="1684"/>
                </a:lnTo>
                <a:cubicBezTo>
                  <a:pt x="11561" y="1659"/>
                  <a:pt x="11561" y="1635"/>
                  <a:pt x="11561" y="1611"/>
                </a:cubicBezTo>
                <a:lnTo>
                  <a:pt x="11536" y="1537"/>
                </a:lnTo>
                <a:lnTo>
                  <a:pt x="11439" y="1245"/>
                </a:lnTo>
                <a:lnTo>
                  <a:pt x="11439" y="1196"/>
                </a:lnTo>
                <a:lnTo>
                  <a:pt x="11439" y="1172"/>
                </a:lnTo>
                <a:lnTo>
                  <a:pt x="11414" y="1050"/>
                </a:lnTo>
                <a:cubicBezTo>
                  <a:pt x="11414" y="976"/>
                  <a:pt x="11390" y="928"/>
                  <a:pt x="11390" y="855"/>
                </a:cubicBezTo>
                <a:cubicBezTo>
                  <a:pt x="11146" y="855"/>
                  <a:pt x="10902" y="830"/>
                  <a:pt x="10683" y="806"/>
                </a:cubicBezTo>
                <a:lnTo>
                  <a:pt x="10610" y="781"/>
                </a:lnTo>
                <a:lnTo>
                  <a:pt x="10561" y="757"/>
                </a:lnTo>
                <a:lnTo>
                  <a:pt x="10536" y="733"/>
                </a:lnTo>
                <a:cubicBezTo>
                  <a:pt x="10512" y="806"/>
                  <a:pt x="10536" y="903"/>
                  <a:pt x="9707" y="1025"/>
                </a:cubicBezTo>
                <a:cubicBezTo>
                  <a:pt x="9707" y="1147"/>
                  <a:pt x="9683" y="1269"/>
                  <a:pt x="9683" y="1391"/>
                </a:cubicBezTo>
                <a:lnTo>
                  <a:pt x="9683" y="1464"/>
                </a:lnTo>
                <a:lnTo>
                  <a:pt x="9683" y="1489"/>
                </a:lnTo>
                <a:lnTo>
                  <a:pt x="9683" y="1537"/>
                </a:lnTo>
                <a:cubicBezTo>
                  <a:pt x="9683" y="1562"/>
                  <a:pt x="9658" y="1611"/>
                  <a:pt x="9658" y="1635"/>
                </a:cubicBezTo>
                <a:cubicBezTo>
                  <a:pt x="9634" y="1659"/>
                  <a:pt x="9610" y="1757"/>
                  <a:pt x="9585" y="1830"/>
                </a:cubicBezTo>
                <a:lnTo>
                  <a:pt x="9585" y="1879"/>
                </a:lnTo>
                <a:cubicBezTo>
                  <a:pt x="9561" y="1879"/>
                  <a:pt x="9561" y="1903"/>
                  <a:pt x="9561" y="1903"/>
                </a:cubicBezTo>
                <a:lnTo>
                  <a:pt x="9512" y="1952"/>
                </a:lnTo>
                <a:lnTo>
                  <a:pt x="9512" y="1976"/>
                </a:lnTo>
                <a:cubicBezTo>
                  <a:pt x="9488" y="2001"/>
                  <a:pt x="9463" y="2025"/>
                  <a:pt x="9439" y="2050"/>
                </a:cubicBezTo>
                <a:cubicBezTo>
                  <a:pt x="9427" y="2037"/>
                  <a:pt x="9414" y="2031"/>
                  <a:pt x="9402" y="2031"/>
                </a:cubicBezTo>
                <a:cubicBezTo>
                  <a:pt x="9390" y="2031"/>
                  <a:pt x="9378" y="2037"/>
                  <a:pt x="9366" y="2050"/>
                </a:cubicBezTo>
                <a:lnTo>
                  <a:pt x="9146" y="2050"/>
                </a:lnTo>
                <a:cubicBezTo>
                  <a:pt x="9195" y="2050"/>
                  <a:pt x="9171" y="2074"/>
                  <a:pt x="9146" y="2074"/>
                </a:cubicBezTo>
                <a:cubicBezTo>
                  <a:pt x="9097" y="2074"/>
                  <a:pt x="9024" y="2074"/>
                  <a:pt x="8975" y="2050"/>
                </a:cubicBezTo>
                <a:lnTo>
                  <a:pt x="8902" y="2050"/>
                </a:lnTo>
                <a:cubicBezTo>
                  <a:pt x="8853" y="2025"/>
                  <a:pt x="8780" y="2001"/>
                  <a:pt x="8732" y="1976"/>
                </a:cubicBezTo>
                <a:cubicBezTo>
                  <a:pt x="8610" y="1928"/>
                  <a:pt x="8512" y="1854"/>
                  <a:pt x="8414" y="1781"/>
                </a:cubicBezTo>
                <a:cubicBezTo>
                  <a:pt x="8390" y="1757"/>
                  <a:pt x="8366" y="1708"/>
                  <a:pt x="8341" y="1684"/>
                </a:cubicBezTo>
                <a:cubicBezTo>
                  <a:pt x="8317" y="1684"/>
                  <a:pt x="8317" y="1659"/>
                  <a:pt x="8293" y="1635"/>
                </a:cubicBezTo>
                <a:lnTo>
                  <a:pt x="8268" y="1611"/>
                </a:lnTo>
                <a:cubicBezTo>
                  <a:pt x="8268" y="1611"/>
                  <a:pt x="8244" y="1586"/>
                  <a:pt x="8244" y="1562"/>
                </a:cubicBezTo>
                <a:lnTo>
                  <a:pt x="8195" y="1489"/>
                </a:lnTo>
                <a:lnTo>
                  <a:pt x="8171" y="1464"/>
                </a:lnTo>
                <a:cubicBezTo>
                  <a:pt x="8171" y="1440"/>
                  <a:pt x="8171" y="1440"/>
                  <a:pt x="8146" y="1415"/>
                </a:cubicBezTo>
                <a:cubicBezTo>
                  <a:pt x="8146" y="1367"/>
                  <a:pt x="8122" y="1294"/>
                  <a:pt x="8097" y="1220"/>
                </a:cubicBezTo>
                <a:cubicBezTo>
                  <a:pt x="8049" y="1172"/>
                  <a:pt x="8073" y="1172"/>
                  <a:pt x="8049" y="1147"/>
                </a:cubicBezTo>
                <a:lnTo>
                  <a:pt x="8024" y="1098"/>
                </a:lnTo>
                <a:lnTo>
                  <a:pt x="8024" y="1001"/>
                </a:lnTo>
                <a:lnTo>
                  <a:pt x="8024" y="708"/>
                </a:lnTo>
                <a:lnTo>
                  <a:pt x="7902" y="659"/>
                </a:lnTo>
                <a:lnTo>
                  <a:pt x="7829" y="635"/>
                </a:lnTo>
                <a:lnTo>
                  <a:pt x="7732" y="586"/>
                </a:lnTo>
                <a:lnTo>
                  <a:pt x="7683" y="586"/>
                </a:lnTo>
                <a:lnTo>
                  <a:pt x="7634" y="562"/>
                </a:lnTo>
                <a:lnTo>
                  <a:pt x="7512" y="489"/>
                </a:lnTo>
                <a:lnTo>
                  <a:pt x="7414" y="440"/>
                </a:lnTo>
                <a:cubicBezTo>
                  <a:pt x="7317" y="367"/>
                  <a:pt x="7293" y="294"/>
                  <a:pt x="7293" y="245"/>
                </a:cubicBezTo>
                <a:cubicBezTo>
                  <a:pt x="7293" y="245"/>
                  <a:pt x="7293" y="220"/>
                  <a:pt x="7293" y="220"/>
                </a:cubicBezTo>
                <a:lnTo>
                  <a:pt x="7268" y="245"/>
                </a:lnTo>
                <a:lnTo>
                  <a:pt x="7219" y="269"/>
                </a:lnTo>
                <a:lnTo>
                  <a:pt x="7146" y="294"/>
                </a:lnTo>
                <a:lnTo>
                  <a:pt x="7073" y="294"/>
                </a:lnTo>
                <a:lnTo>
                  <a:pt x="6975" y="318"/>
                </a:lnTo>
                <a:lnTo>
                  <a:pt x="6658" y="318"/>
                </a:lnTo>
                <a:lnTo>
                  <a:pt x="6463" y="294"/>
                </a:lnTo>
                <a:cubicBezTo>
                  <a:pt x="6439" y="367"/>
                  <a:pt x="6415" y="416"/>
                  <a:pt x="6390" y="489"/>
                </a:cubicBezTo>
                <a:cubicBezTo>
                  <a:pt x="6366" y="537"/>
                  <a:pt x="6366" y="537"/>
                  <a:pt x="6366" y="562"/>
                </a:cubicBezTo>
                <a:cubicBezTo>
                  <a:pt x="6341" y="586"/>
                  <a:pt x="6341" y="611"/>
                  <a:pt x="6317" y="635"/>
                </a:cubicBezTo>
                <a:cubicBezTo>
                  <a:pt x="6268" y="708"/>
                  <a:pt x="6219" y="781"/>
                  <a:pt x="6195" y="855"/>
                </a:cubicBezTo>
                <a:lnTo>
                  <a:pt x="6073" y="1050"/>
                </a:lnTo>
                <a:cubicBezTo>
                  <a:pt x="6049" y="1074"/>
                  <a:pt x="6000" y="1123"/>
                  <a:pt x="5975" y="1147"/>
                </a:cubicBezTo>
                <a:cubicBezTo>
                  <a:pt x="5951" y="1172"/>
                  <a:pt x="5878" y="1269"/>
                  <a:pt x="5829" y="1342"/>
                </a:cubicBezTo>
                <a:lnTo>
                  <a:pt x="5805" y="1367"/>
                </a:lnTo>
                <a:lnTo>
                  <a:pt x="5780" y="1391"/>
                </a:lnTo>
                <a:lnTo>
                  <a:pt x="5756" y="1440"/>
                </a:lnTo>
                <a:cubicBezTo>
                  <a:pt x="5732" y="1464"/>
                  <a:pt x="5683" y="1489"/>
                  <a:pt x="5658" y="1513"/>
                </a:cubicBezTo>
                <a:lnTo>
                  <a:pt x="5561" y="1586"/>
                </a:lnTo>
                <a:cubicBezTo>
                  <a:pt x="5536" y="1611"/>
                  <a:pt x="5488" y="1635"/>
                  <a:pt x="5463" y="1659"/>
                </a:cubicBezTo>
                <a:lnTo>
                  <a:pt x="5366" y="1708"/>
                </a:lnTo>
                <a:cubicBezTo>
                  <a:pt x="5317" y="1733"/>
                  <a:pt x="5293" y="1757"/>
                  <a:pt x="5268" y="1781"/>
                </a:cubicBezTo>
                <a:lnTo>
                  <a:pt x="5171" y="1830"/>
                </a:lnTo>
                <a:lnTo>
                  <a:pt x="5195" y="1806"/>
                </a:lnTo>
                <a:lnTo>
                  <a:pt x="5195" y="1806"/>
                </a:lnTo>
                <a:cubicBezTo>
                  <a:pt x="5146" y="1830"/>
                  <a:pt x="5097" y="1854"/>
                  <a:pt x="5024" y="1879"/>
                </a:cubicBezTo>
                <a:cubicBezTo>
                  <a:pt x="4951" y="1903"/>
                  <a:pt x="4854" y="1928"/>
                  <a:pt x="4780" y="1952"/>
                </a:cubicBezTo>
                <a:cubicBezTo>
                  <a:pt x="4671" y="1976"/>
                  <a:pt x="4555" y="1989"/>
                  <a:pt x="4439" y="1989"/>
                </a:cubicBezTo>
                <a:cubicBezTo>
                  <a:pt x="4323" y="1989"/>
                  <a:pt x="4207" y="1976"/>
                  <a:pt x="4097" y="1952"/>
                </a:cubicBezTo>
                <a:cubicBezTo>
                  <a:pt x="3902" y="1903"/>
                  <a:pt x="3707" y="1830"/>
                  <a:pt x="3537" y="1708"/>
                </a:cubicBezTo>
                <a:cubicBezTo>
                  <a:pt x="3463" y="1659"/>
                  <a:pt x="3415" y="1611"/>
                  <a:pt x="3341" y="1537"/>
                </a:cubicBezTo>
                <a:lnTo>
                  <a:pt x="3219" y="1367"/>
                </a:lnTo>
                <a:lnTo>
                  <a:pt x="3171" y="1318"/>
                </a:lnTo>
                <a:lnTo>
                  <a:pt x="3171" y="1309"/>
                </a:lnTo>
                <a:lnTo>
                  <a:pt x="3171" y="1309"/>
                </a:lnTo>
                <a:cubicBezTo>
                  <a:pt x="3177" y="1318"/>
                  <a:pt x="3183" y="1330"/>
                  <a:pt x="3195" y="1342"/>
                </a:cubicBezTo>
                <a:lnTo>
                  <a:pt x="3171" y="1294"/>
                </a:lnTo>
                <a:lnTo>
                  <a:pt x="3171" y="1309"/>
                </a:lnTo>
                <a:lnTo>
                  <a:pt x="3171" y="1309"/>
                </a:lnTo>
                <a:cubicBezTo>
                  <a:pt x="3165" y="1300"/>
                  <a:pt x="3158" y="1294"/>
                  <a:pt x="3146" y="1294"/>
                </a:cubicBezTo>
                <a:lnTo>
                  <a:pt x="3122" y="1220"/>
                </a:lnTo>
                <a:cubicBezTo>
                  <a:pt x="3098" y="1172"/>
                  <a:pt x="3098" y="1123"/>
                  <a:pt x="3073" y="1074"/>
                </a:cubicBezTo>
                <a:cubicBezTo>
                  <a:pt x="3049" y="1050"/>
                  <a:pt x="3024" y="928"/>
                  <a:pt x="3000" y="879"/>
                </a:cubicBezTo>
                <a:cubicBezTo>
                  <a:pt x="3000" y="855"/>
                  <a:pt x="3000" y="855"/>
                  <a:pt x="3000" y="830"/>
                </a:cubicBezTo>
                <a:lnTo>
                  <a:pt x="3000" y="806"/>
                </a:lnTo>
                <a:cubicBezTo>
                  <a:pt x="3000" y="806"/>
                  <a:pt x="3000" y="781"/>
                  <a:pt x="3000" y="781"/>
                </a:cubicBezTo>
                <a:lnTo>
                  <a:pt x="3000" y="659"/>
                </a:lnTo>
                <a:cubicBezTo>
                  <a:pt x="3000" y="635"/>
                  <a:pt x="3000" y="513"/>
                  <a:pt x="2976" y="440"/>
                </a:cubicBezTo>
                <a:cubicBezTo>
                  <a:pt x="2927" y="416"/>
                  <a:pt x="2878" y="391"/>
                  <a:pt x="2829" y="367"/>
                </a:cubicBezTo>
                <a:lnTo>
                  <a:pt x="2732" y="318"/>
                </a:lnTo>
                <a:lnTo>
                  <a:pt x="2634" y="269"/>
                </a:lnTo>
                <a:cubicBezTo>
                  <a:pt x="2634" y="294"/>
                  <a:pt x="2634" y="318"/>
                  <a:pt x="2585" y="318"/>
                </a:cubicBezTo>
                <a:lnTo>
                  <a:pt x="2488" y="318"/>
                </a:lnTo>
                <a:cubicBezTo>
                  <a:pt x="2463" y="318"/>
                  <a:pt x="2415" y="294"/>
                  <a:pt x="2390" y="294"/>
                </a:cubicBezTo>
                <a:lnTo>
                  <a:pt x="2341" y="269"/>
                </a:lnTo>
                <a:lnTo>
                  <a:pt x="2317" y="245"/>
                </a:lnTo>
                <a:lnTo>
                  <a:pt x="2244" y="196"/>
                </a:lnTo>
                <a:cubicBezTo>
                  <a:pt x="2244" y="172"/>
                  <a:pt x="2219" y="147"/>
                  <a:pt x="2195" y="123"/>
                </a:cubicBezTo>
                <a:cubicBezTo>
                  <a:pt x="2195" y="98"/>
                  <a:pt x="2171" y="74"/>
                  <a:pt x="2171" y="50"/>
                </a:cubicBezTo>
                <a:lnTo>
                  <a:pt x="2171" y="1"/>
                </a:lnTo>
                <a:close/>
              </a:path>
            </a:pathLst>
          </a:custGeom>
          <a:solidFill>
            <a:srgbClr val="F8AC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57"/>
          <p:cNvSpPr txBox="1">
            <a:spLocks noGrp="1"/>
          </p:cNvSpPr>
          <p:nvPr>
            <p:ph type="title"/>
          </p:nvPr>
        </p:nvSpPr>
        <p:spPr>
          <a:xfrm>
            <a:off x="594510" y="870146"/>
            <a:ext cx="4676422" cy="3173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br>
              <a:rPr lang="en" dirty="0"/>
            </a:br>
            <a:r>
              <a:rPr lang="en" dirty="0"/>
              <a:t>For </a:t>
            </a:r>
            <a:br>
              <a:rPr lang="en" dirty="0"/>
            </a:br>
            <a:r>
              <a:rPr lang="en" dirty="0"/>
              <a:t>Listening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024AD4-5A0B-2541-A23A-0CB026113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50" y="1166843"/>
            <a:ext cx="7761900" cy="3525900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Data: Two Sheets of Exce</a:t>
            </a: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</a:p>
          <a:p>
            <a:pPr lvl="1">
              <a:buFont typeface="+mj-lt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Participants: Participants personal information, ex: race, gender, age, organization size, satisfaction score</a:t>
            </a:r>
          </a:p>
          <a:p>
            <a:pPr lvl="1">
              <a:buFont typeface="+mj-lt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Experiences: Exclusion category, source, description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 </a:t>
            </a:r>
          </a:p>
          <a:p>
            <a:pPr lvl="1">
              <a:buFont typeface="+mj-lt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and group categories and sources</a:t>
            </a:r>
          </a:p>
          <a:p>
            <a:pPr lvl="1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rganize race, gender group</a:t>
            </a:r>
          </a:p>
          <a:p>
            <a:pPr lvl="1">
              <a:buFont typeface="+mj-lt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Classified satisfaction score to levels</a:t>
            </a:r>
          </a:p>
          <a:p>
            <a:pPr marL="152400" indent="0">
              <a:buNone/>
            </a:pPr>
            <a:endParaRPr lang="en-TW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TW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TW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TW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TW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TW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00D6EC-A1CC-444A-8F6B-F9567EA3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68" y="426849"/>
            <a:ext cx="7761900" cy="572700"/>
          </a:xfrm>
        </p:spPr>
        <p:txBody>
          <a:bodyPr/>
          <a:lstStyle/>
          <a:p>
            <a:r>
              <a:rPr lang="en-TW" dirty="0"/>
              <a:t>Data Info</a:t>
            </a:r>
            <a:r>
              <a:rPr lang="en-US" dirty="0"/>
              <a:t>r</a:t>
            </a:r>
            <a:r>
              <a:rPr lang="en-TW" dirty="0"/>
              <a:t>mation/ Data Cleaning </a:t>
            </a:r>
          </a:p>
        </p:txBody>
      </p:sp>
    </p:spTree>
    <p:extLst>
      <p:ext uri="{BB962C8B-B14F-4D97-AF65-F5344CB8AC3E}">
        <p14:creationId xmlns:p14="http://schemas.microsoft.com/office/powerpoint/2010/main" val="99648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FA08A4-9C32-4BC3-8210-F02D911214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8" y="78580"/>
            <a:ext cx="4816954" cy="2621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747C2E-A17B-4B0C-B525-DB4152DD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37" y="2700338"/>
            <a:ext cx="4752403" cy="2364582"/>
          </a:xfrm>
          <a:prstGeom prst="rect">
            <a:avLst/>
          </a:prstGeom>
        </p:spPr>
      </p:pic>
      <p:sp>
        <p:nvSpPr>
          <p:cNvPr id="16" name="Google Shape;830;p29">
            <a:extLst>
              <a:ext uri="{FF2B5EF4-FFF2-40B4-BE49-F238E27FC236}">
                <a16:creationId xmlns:a16="http://schemas.microsoft.com/office/drawing/2014/main" id="{88334239-9B1E-49B7-999B-75D36E75EA0E}"/>
              </a:ext>
            </a:extLst>
          </p:cNvPr>
          <p:cNvSpPr/>
          <p:nvPr/>
        </p:nvSpPr>
        <p:spPr>
          <a:xfrm rot="4750642">
            <a:off x="6242000" y="299599"/>
            <a:ext cx="900036" cy="1329615"/>
          </a:xfrm>
          <a:custGeom>
            <a:avLst/>
            <a:gdLst/>
            <a:ahLst/>
            <a:cxnLst/>
            <a:rect l="l" t="t" r="r" b="b"/>
            <a:pathLst>
              <a:path w="11567" h="12418" extrusionOk="0">
                <a:moveTo>
                  <a:pt x="4932" y="0"/>
                </a:moveTo>
                <a:cubicBezTo>
                  <a:pt x="3549" y="0"/>
                  <a:pt x="2130" y="837"/>
                  <a:pt x="903" y="2983"/>
                </a:cubicBezTo>
                <a:cubicBezTo>
                  <a:pt x="903" y="2983"/>
                  <a:pt x="0" y="10983"/>
                  <a:pt x="3878" y="12154"/>
                </a:cubicBezTo>
                <a:cubicBezTo>
                  <a:pt x="4466" y="12336"/>
                  <a:pt x="5036" y="12417"/>
                  <a:pt x="5581" y="12417"/>
                </a:cubicBezTo>
                <a:cubicBezTo>
                  <a:pt x="8611" y="12417"/>
                  <a:pt x="10870" y="9905"/>
                  <a:pt x="11098" y="8252"/>
                </a:cubicBezTo>
                <a:cubicBezTo>
                  <a:pt x="11567" y="5141"/>
                  <a:pt x="8359" y="0"/>
                  <a:pt x="49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33;p29">
            <a:extLst>
              <a:ext uri="{FF2B5EF4-FFF2-40B4-BE49-F238E27FC236}">
                <a16:creationId xmlns:a16="http://schemas.microsoft.com/office/drawing/2014/main" id="{1F6BE6D4-3798-4989-8AE6-F57D73A0EA53}"/>
              </a:ext>
            </a:extLst>
          </p:cNvPr>
          <p:cNvSpPr txBox="1">
            <a:spLocks/>
          </p:cNvSpPr>
          <p:nvPr/>
        </p:nvSpPr>
        <p:spPr>
          <a:xfrm>
            <a:off x="5954536" y="685800"/>
            <a:ext cx="1410670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Lemonada"/>
              <a:buNone/>
              <a:defRPr sz="2400" b="0" i="0" u="none" strike="noStrike" cap="none">
                <a:solidFill>
                  <a:schemeClr val="accent1"/>
                </a:solidFill>
                <a:latin typeface="Lemonada"/>
                <a:ea typeface="Lemonada"/>
                <a:cs typeface="Lemonada"/>
                <a:sym typeface="Lemona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1200" dirty="0"/>
              <a:t>Participants</a:t>
            </a:r>
          </a:p>
        </p:txBody>
      </p:sp>
      <p:sp>
        <p:nvSpPr>
          <p:cNvPr id="18" name="Google Shape;830;p29">
            <a:extLst>
              <a:ext uri="{FF2B5EF4-FFF2-40B4-BE49-F238E27FC236}">
                <a16:creationId xmlns:a16="http://schemas.microsoft.com/office/drawing/2014/main" id="{DBA3C419-FC40-4384-BAA7-36819A893E18}"/>
              </a:ext>
            </a:extLst>
          </p:cNvPr>
          <p:cNvSpPr/>
          <p:nvPr/>
        </p:nvSpPr>
        <p:spPr>
          <a:xfrm rot="4750642">
            <a:off x="1479500" y="3366649"/>
            <a:ext cx="900036" cy="1329615"/>
          </a:xfrm>
          <a:custGeom>
            <a:avLst/>
            <a:gdLst/>
            <a:ahLst/>
            <a:cxnLst/>
            <a:rect l="l" t="t" r="r" b="b"/>
            <a:pathLst>
              <a:path w="11567" h="12418" extrusionOk="0">
                <a:moveTo>
                  <a:pt x="4932" y="0"/>
                </a:moveTo>
                <a:cubicBezTo>
                  <a:pt x="3549" y="0"/>
                  <a:pt x="2130" y="837"/>
                  <a:pt x="903" y="2983"/>
                </a:cubicBezTo>
                <a:cubicBezTo>
                  <a:pt x="903" y="2983"/>
                  <a:pt x="0" y="10983"/>
                  <a:pt x="3878" y="12154"/>
                </a:cubicBezTo>
                <a:cubicBezTo>
                  <a:pt x="4466" y="12336"/>
                  <a:pt x="5036" y="12417"/>
                  <a:pt x="5581" y="12417"/>
                </a:cubicBezTo>
                <a:cubicBezTo>
                  <a:pt x="8611" y="12417"/>
                  <a:pt x="10870" y="9905"/>
                  <a:pt x="11098" y="8252"/>
                </a:cubicBezTo>
                <a:cubicBezTo>
                  <a:pt x="11567" y="5141"/>
                  <a:pt x="8359" y="0"/>
                  <a:pt x="49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33;p29">
            <a:extLst>
              <a:ext uri="{FF2B5EF4-FFF2-40B4-BE49-F238E27FC236}">
                <a16:creationId xmlns:a16="http://schemas.microsoft.com/office/drawing/2014/main" id="{0325CE22-AAFE-49D1-9018-1D2807E96546}"/>
              </a:ext>
            </a:extLst>
          </p:cNvPr>
          <p:cNvSpPr txBox="1">
            <a:spLocks/>
          </p:cNvSpPr>
          <p:nvPr/>
        </p:nvSpPr>
        <p:spPr>
          <a:xfrm>
            <a:off x="1192036" y="3752850"/>
            <a:ext cx="1410670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Lemonada"/>
              <a:buNone/>
              <a:defRPr sz="2400" b="0" i="0" u="none" strike="noStrike" cap="none">
                <a:solidFill>
                  <a:schemeClr val="accent1"/>
                </a:solidFill>
                <a:latin typeface="Lemonada"/>
                <a:ea typeface="Lemonada"/>
                <a:cs typeface="Lemonada"/>
                <a:sym typeface="Lemona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1200" dirty="0"/>
              <a:t>Experiences</a:t>
            </a:r>
          </a:p>
        </p:txBody>
      </p:sp>
    </p:spTree>
    <p:extLst>
      <p:ext uri="{BB962C8B-B14F-4D97-AF65-F5344CB8AC3E}">
        <p14:creationId xmlns:p14="http://schemas.microsoft.com/office/powerpoint/2010/main" val="82351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8"/>
          <p:cNvSpPr txBox="1">
            <a:spLocks noGrp="1"/>
          </p:cNvSpPr>
          <p:nvPr>
            <p:ph type="body" idx="1"/>
          </p:nvPr>
        </p:nvSpPr>
        <p:spPr>
          <a:xfrm>
            <a:off x="985662" y="827686"/>
            <a:ext cx="7639182" cy="2777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Demographic variables: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Exploratory Data Analysis, Answering questions with Tableau, Excel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NLP: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Exploratory Data Analysis (Topic modeling, Bag of words, Word Clouds, etc.), Answering questions with Python and Creating new variables (number of words</a:t>
            </a: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etc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23" name="Google Shape;823;p28"/>
          <p:cNvSpPr txBox="1">
            <a:spLocks noGrp="1"/>
          </p:cNvSpPr>
          <p:nvPr>
            <p:ph type="title"/>
          </p:nvPr>
        </p:nvSpPr>
        <p:spPr>
          <a:xfrm>
            <a:off x="669000" y="292625"/>
            <a:ext cx="77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Approaches</a:t>
            </a:r>
            <a:endParaRPr dirty="0"/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228D4EF8-B72B-4849-A425-938308E25B6A}"/>
              </a:ext>
            </a:extLst>
          </p:cNvPr>
          <p:cNvSpPr/>
          <p:nvPr/>
        </p:nvSpPr>
        <p:spPr>
          <a:xfrm>
            <a:off x="392907" y="3933283"/>
            <a:ext cx="2146364" cy="929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Aleria’s business questions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0AE0BF-FF05-41B6-AA23-2CD0E7CC1FC2}"/>
              </a:ext>
            </a:extLst>
          </p:cNvPr>
          <p:cNvCxnSpPr>
            <a:stCxn id="12" idx="3"/>
          </p:cNvCxnSpPr>
          <p:nvPr/>
        </p:nvCxnSpPr>
        <p:spPr>
          <a:xfrm>
            <a:off x="2539271" y="4398205"/>
            <a:ext cx="4102036" cy="3037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810DE0-59FB-406B-912E-754C45EA3FD3}"/>
              </a:ext>
            </a:extLst>
          </p:cNvPr>
          <p:cNvSpPr txBox="1"/>
          <p:nvPr/>
        </p:nvSpPr>
        <p:spPr>
          <a:xfrm>
            <a:off x="3288505" y="4488784"/>
            <a:ext cx="2770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Demographic variables analysis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DE291-9AEC-424F-A232-4DF868FFC0D0}"/>
              </a:ext>
            </a:extLst>
          </p:cNvPr>
          <p:cNvSpPr txBox="1"/>
          <p:nvPr/>
        </p:nvSpPr>
        <p:spPr>
          <a:xfrm>
            <a:off x="3855434" y="3993106"/>
            <a:ext cx="133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NLP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1C70F-F46B-4E13-8BF3-59CCFAE48719}"/>
              </a:ext>
            </a:extLst>
          </p:cNvPr>
          <p:cNvSpPr txBox="1"/>
          <p:nvPr/>
        </p:nvSpPr>
        <p:spPr>
          <a:xfrm>
            <a:off x="6613824" y="4165653"/>
            <a:ext cx="155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Employees’ satisfaction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36B27-A8FA-CB42-B443-EB2642884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000" y="1073425"/>
            <a:ext cx="3611093" cy="3525900"/>
          </a:xfrm>
        </p:spPr>
        <p:txBody>
          <a:bodyPr/>
          <a:lstStyle/>
          <a:p>
            <a:pPr marL="152400" indent="0">
              <a:buNone/>
            </a:pPr>
            <a:r>
              <a:rPr lang="en-TW" dirty="0"/>
              <a:t>	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CDCCE6-B2EC-E04D-8C20-A68438C9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Categories (Exclusions)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2068-F4A0-0047-B7AE-ECBE00C6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93" y="1073425"/>
            <a:ext cx="4150807" cy="352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6A696-C6D9-654B-8248-0A8189EBDAE4}"/>
              </a:ext>
            </a:extLst>
          </p:cNvPr>
          <p:cNvSpPr txBox="1"/>
          <p:nvPr/>
        </p:nvSpPr>
        <p:spPr>
          <a:xfrm>
            <a:off x="669000" y="971825"/>
            <a:ext cx="35269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perspectives are 	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encouraged and respected </a:t>
            </a:r>
            <a:endParaRPr lang="en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being interrupted in 	         	      meetings/ Having your opinion 	      count</a:t>
            </a:r>
            <a:endParaRPr lang="en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Being able to speak with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anyone in the 	organization/ Access to leadership and 	 resources  </a:t>
            </a:r>
          </a:p>
          <a:p>
            <a:pPr marL="342900" indent="-342900">
              <a:buFont typeface="Arial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Clear, consistent and fair 	 	promotion processes </a:t>
            </a:r>
            <a:endParaRPr lang="en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being assigned based on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or capability </a:t>
            </a:r>
            <a:endParaRPr lang="en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Appreciation for tasks 	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indirectly related to your 	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</a:t>
            </a:r>
            <a:endParaRPr lang="en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professional development </a:t>
            </a:r>
            <a:endParaRPr lang="en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&amp; Life: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of flex time and 	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work options </a:t>
            </a:r>
            <a:endParaRPr lang="en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AutoNum type="arabicPeriod"/>
            </a:pPr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Compensation: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and transparent compensation structure </a:t>
            </a:r>
          </a:p>
        </p:txBody>
      </p:sp>
    </p:spTree>
    <p:extLst>
      <p:ext uri="{BB962C8B-B14F-4D97-AF65-F5344CB8AC3E}">
        <p14:creationId xmlns:p14="http://schemas.microsoft.com/office/powerpoint/2010/main" val="427432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21381-FC2A-254B-B186-2C34221FA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409" y="942838"/>
            <a:ext cx="3060038" cy="3776133"/>
          </a:xfrm>
        </p:spPr>
        <p:txBody>
          <a:bodyPr/>
          <a:lstStyle/>
          <a:p>
            <a:pPr marL="152400" indent="0">
              <a:lnSpc>
                <a:spcPct val="200000"/>
              </a:lnSpc>
              <a:buNone/>
            </a:pPr>
            <a:r>
              <a:rPr lang="en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 of exclusions</a:t>
            </a:r>
          </a:p>
          <a:p>
            <a:pPr marL="342900" indent="-342900">
              <a:lnSpc>
                <a:spcPct val="200000"/>
              </a:lnSpc>
              <a:buFont typeface="Arial"/>
              <a:buAutoNum type="arabicPeriod"/>
            </a:pPr>
            <a:r>
              <a:rPr lang="en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</a:p>
          <a:p>
            <a:pPr marL="342900" indent="-342900">
              <a:lnSpc>
                <a:spcPct val="200000"/>
              </a:lnSpc>
              <a:buFont typeface="Arial"/>
              <a:buAutoNum type="arabicPeriod"/>
            </a:pPr>
            <a:r>
              <a:rPr lang="en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Peers</a:t>
            </a:r>
          </a:p>
          <a:p>
            <a:pPr marL="342900" indent="-342900">
              <a:lnSpc>
                <a:spcPct val="200000"/>
              </a:lnSpc>
              <a:buFont typeface="Arial"/>
              <a:buAutoNum type="arabicPeriod"/>
            </a:pPr>
            <a:r>
              <a:rPr lang="en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</a:p>
          <a:p>
            <a:pPr marL="342900" indent="-342900">
              <a:lnSpc>
                <a:spcPct val="200000"/>
              </a:lnSpc>
              <a:buFont typeface="Arial"/>
              <a:buAutoNum type="arabicPeriod"/>
            </a:pPr>
            <a:r>
              <a:rPr lang="en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</a:p>
          <a:p>
            <a:pPr marL="342900" indent="-342900">
              <a:lnSpc>
                <a:spcPct val="200000"/>
              </a:lnSpc>
              <a:buFont typeface="Arial"/>
              <a:buAutoNum type="arabicPeriod"/>
            </a:pPr>
            <a:r>
              <a:rPr lang="en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</a:p>
          <a:p>
            <a:pPr marL="342900" indent="-342900">
              <a:lnSpc>
                <a:spcPct val="200000"/>
              </a:lnSpc>
              <a:buFont typeface="Arial"/>
              <a:buAutoNum type="arabicPeriod"/>
            </a:pPr>
            <a:r>
              <a:rPr lang="en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</a:p>
          <a:p>
            <a:pPr marL="342900" indent="-342900">
              <a:lnSpc>
                <a:spcPct val="200000"/>
              </a:lnSpc>
              <a:buFont typeface="Arial"/>
              <a:buAutoNum type="arabicPeriod"/>
            </a:pPr>
            <a:r>
              <a:rPr lang="en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AE5E-EA9B-D449-882E-63A2E2AE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D7505-83CE-784B-8273-DA83550A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978" y="1062485"/>
            <a:ext cx="4055453" cy="35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3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2EA2B-D580-3C45-A674-55A40F29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000" y="865325"/>
            <a:ext cx="3445800" cy="4172342"/>
          </a:xfrm>
        </p:spPr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Category and Industry as filters and are available to choose own preference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 level categorized by satisfaction score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satisfaction score presented as gray circle 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Gantt Chart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 presented in colors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Dashboard, we can see the age distribution, satisfaction distribution, cited sources, and average satisfaction score 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“Respect” group.</a:t>
            </a:r>
            <a:endParaRPr lang="en-TW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023550-AF26-9148-A18B-D0844A59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Demographics Dashboard</a:t>
            </a:r>
          </a:p>
        </p:txBody>
      </p:sp>
      <p:pic>
        <p:nvPicPr>
          <p:cNvPr id="6" name="slide9" descr="Demographics">
            <a:extLst>
              <a:ext uri="{FF2B5EF4-FFF2-40B4-BE49-F238E27FC236}">
                <a16:creationId xmlns:a16="http://schemas.microsoft.com/office/drawing/2014/main" id="{730A9BCD-7C31-4C4D-8AD2-6EC036D7B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65325"/>
            <a:ext cx="4667501" cy="37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8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A1445B-63CE-4585-8E93-1039FB1C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000" y="1263083"/>
            <a:ext cx="4060163" cy="3813119"/>
          </a:xfrm>
        </p:spPr>
        <p:txBody>
          <a:bodyPr/>
          <a:lstStyle/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Sizes:   1.  Small (201-500)	   	    	2. Medium (&lt;3600)	            	  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</a:rPr>
              <a:t> 	3. Large (&gt;9000) 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“Respect” ranks first</a:t>
            </a:r>
            <a:r>
              <a:rPr lang="en-TW" dirty="0">
                <a:latin typeface="Times New Roman" panose="02020603050405020304" pitchFamily="18" charset="0"/>
              </a:rPr>
              <a:t> 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The organization size grows, the exclusions also grows. 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Besides the “Career” category increases 5 times, other exclusions grow about 2.5 to 3.5 times compared to the first size. </a:t>
            </a:r>
          </a:p>
          <a:p>
            <a:pPr marL="4381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Reason of exclusions decreased when the organization size is large: probably because the employees in large companies were not the target participants of this survey. 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              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8F9E91-7C8C-4D08-B6F0-B21FE5AC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13" y="282385"/>
            <a:ext cx="7761900" cy="980698"/>
          </a:xfrm>
        </p:spPr>
        <p:txBody>
          <a:bodyPr/>
          <a:lstStyle/>
          <a:p>
            <a:r>
              <a:rPr lang="en-US" sz="1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common experiences of exclusion that occur within companies of various sizes? Do we find that as an organization is growing, or at a certain size, that certain types of behaviors or experiences are more common?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895E2-0FA4-1843-AAF0-935446F8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00" y="1478245"/>
            <a:ext cx="3708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6171"/>
      </p:ext>
    </p:extLst>
  </p:cSld>
  <p:clrMapOvr>
    <a:masterClrMapping/>
  </p:clrMapOvr>
</p:sld>
</file>

<file path=ppt/theme/theme1.xml><?xml version="1.0" encoding="utf-8"?>
<a:theme xmlns:a="http://schemas.openxmlformats.org/drawingml/2006/main" name="Non Profit Company Marketing Plan XL by Slidesgo">
  <a:themeElements>
    <a:clrScheme name="Simple Light">
      <a:dk1>
        <a:srgbClr val="0F1C4D"/>
      </a:dk1>
      <a:lt1>
        <a:srgbClr val="FFFFFF"/>
      </a:lt1>
      <a:dk2>
        <a:srgbClr val="FFE4DF"/>
      </a:dk2>
      <a:lt2>
        <a:srgbClr val="F8AC5E"/>
      </a:lt2>
      <a:accent1>
        <a:srgbClr val="0141B3"/>
      </a:accent1>
      <a:accent2>
        <a:srgbClr val="F3D5B9"/>
      </a:accent2>
      <a:accent3>
        <a:srgbClr val="E7654B"/>
      </a:accent3>
      <a:accent4>
        <a:srgbClr val="924430"/>
      </a:accent4>
      <a:accent5>
        <a:srgbClr val="F7A285"/>
      </a:accent5>
      <a:accent6>
        <a:srgbClr val="642A1F"/>
      </a:accent6>
      <a:hlink>
        <a:srgbClr val="0141B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1909</Words>
  <Application>Microsoft Office PowerPoint</Application>
  <PresentationFormat>On-screen Show (16:9)</PresentationFormat>
  <Paragraphs>151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Times New Roman</vt:lpstr>
      <vt:lpstr>Lemonada Regular</vt:lpstr>
      <vt:lpstr>Roboto Condensed Light</vt:lpstr>
      <vt:lpstr>Lemonada</vt:lpstr>
      <vt:lpstr>Calibri</vt:lpstr>
      <vt:lpstr>Oswald</vt:lpstr>
      <vt:lpstr>Symbol</vt:lpstr>
      <vt:lpstr>Arial</vt:lpstr>
      <vt:lpstr>Karla</vt:lpstr>
      <vt:lpstr>Fira Sans Extra Condensed Medium</vt:lpstr>
      <vt:lpstr>Non Profit Company Marketing Plan XL by Slidesgo</vt:lpstr>
      <vt:lpstr>Aleria- Inclusion with Data Science</vt:lpstr>
      <vt:lpstr>01</vt:lpstr>
      <vt:lpstr>Data Information/ Data Cleaning </vt:lpstr>
      <vt:lpstr>PowerPoint Presentation</vt:lpstr>
      <vt:lpstr>Approaches</vt:lpstr>
      <vt:lpstr>Categories (Exclusions)</vt:lpstr>
      <vt:lpstr>Sources</vt:lpstr>
      <vt:lpstr>Demographics Dashboard</vt:lpstr>
      <vt:lpstr>What are common experiences of exclusion that occur within companies of various sizes? Do we find that as an organization is growing, or at a certain size, that certain types of behaviors or experiences are more common?</vt:lpstr>
      <vt:lpstr>PowerPoint Presentation</vt:lpstr>
      <vt:lpstr>PowerPoint Presentation</vt:lpstr>
      <vt:lpstr>What are common experiences of exclusion within x industry?</vt:lpstr>
      <vt:lpstr>PowerPoint Presentation</vt:lpstr>
      <vt:lpstr>Who share the most?</vt:lpstr>
      <vt:lpstr>What are the commonalities that exist in who participates the least or the most?</vt:lpstr>
      <vt:lpstr>Are there demographic groups, using an intersectional lens, that experience exclusion within any category more often than others?</vt:lpstr>
      <vt:lpstr>PowerPoint Presentation</vt:lpstr>
      <vt:lpstr>PowerPoint Presentation</vt:lpstr>
      <vt:lpstr>PowerPoint Presentation</vt:lpstr>
      <vt:lpstr>PowerPoint Presentation</vt:lpstr>
      <vt:lpstr>Is there a clear correlation between the level of satisfaction and the number of experiences of exclusion?</vt:lpstr>
      <vt:lpstr>PowerPoint Presentation</vt:lpstr>
      <vt:lpstr>What are the most common experiences of exclusion within each category?</vt:lpstr>
      <vt:lpstr>PowerPoint Presentation</vt:lpstr>
      <vt:lpstr>Thanks For 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Aleria- Diversity training with Data Science</dc:title>
  <dc:creator>HP</dc:creator>
  <cp:lastModifiedBy>Quoc Tuong Dong</cp:lastModifiedBy>
  <cp:revision>39</cp:revision>
  <dcterms:modified xsi:type="dcterms:W3CDTF">2021-06-24T08:12:35Z</dcterms:modified>
</cp:coreProperties>
</file>